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1430000" cy="7905750"/>
  <p:notesSz cx="11430000" cy="79057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1094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1864169"/>
            <a:ext cx="9715500" cy="126282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367532"/>
            <a:ext cx="8001000" cy="15033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rgbClr val="262525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150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8645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212907" y="385618"/>
            <a:ext cx="3004184" cy="633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22742" y="1132724"/>
            <a:ext cx="8184515" cy="1254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rgbClr val="262525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86200" y="5592508"/>
            <a:ext cx="36576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15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2" y="4762"/>
            <a:ext cx="11420475" cy="5991225"/>
          </a:xfrm>
          <a:custGeom>
            <a:avLst/>
            <a:gdLst/>
            <a:ahLst/>
            <a:cxnLst/>
            <a:rect l="l" t="t" r="r" b="b"/>
            <a:pathLst>
              <a:path w="11420475" h="5991225">
                <a:moveTo>
                  <a:pt x="0" y="0"/>
                </a:moveTo>
                <a:lnTo>
                  <a:pt x="11420474" y="0"/>
                </a:lnTo>
                <a:lnTo>
                  <a:pt x="11420474" y="5991224"/>
                </a:lnTo>
                <a:lnTo>
                  <a:pt x="0" y="5991224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E4DFD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916487" y="1084406"/>
            <a:ext cx="5514975" cy="2098040"/>
          </a:xfrm>
          <a:prstGeom prst="rect">
            <a:avLst/>
          </a:prstGeom>
        </p:spPr>
        <p:txBody>
          <a:bodyPr vert="horz" wrap="square" lIns="0" tIns="69215" rIns="0" bIns="0" rtlCol="0">
            <a:spAutoFit/>
          </a:bodyPr>
          <a:lstStyle/>
          <a:p>
            <a:pPr marL="12700" marR="5080">
              <a:lnSpc>
                <a:spcPct val="92800"/>
              </a:lnSpc>
              <a:spcBef>
                <a:spcPts val="545"/>
              </a:spcBef>
            </a:pPr>
            <a:r>
              <a:rPr sz="4750" spc="-100" dirty="0"/>
              <a:t>O</a:t>
            </a:r>
            <a:r>
              <a:rPr sz="4750" spc="-220" dirty="0"/>
              <a:t>b</a:t>
            </a:r>
            <a:r>
              <a:rPr sz="4750" spc="275" dirty="0"/>
              <a:t>s</a:t>
            </a:r>
            <a:r>
              <a:rPr sz="4750" spc="-430" dirty="0"/>
              <a:t>t</a:t>
            </a:r>
            <a:r>
              <a:rPr sz="4750" spc="-300" dirty="0"/>
              <a:t>a</a:t>
            </a:r>
            <a:r>
              <a:rPr sz="4750" spc="-80" dirty="0"/>
              <a:t>c</a:t>
            </a:r>
            <a:r>
              <a:rPr sz="4750" spc="-400" dirty="0"/>
              <a:t>l</a:t>
            </a:r>
            <a:r>
              <a:rPr sz="4750" spc="-175" dirty="0"/>
              <a:t>e</a:t>
            </a:r>
            <a:r>
              <a:rPr sz="4750" spc="-720" dirty="0"/>
              <a:t> </a:t>
            </a:r>
            <a:r>
              <a:rPr sz="4750" spc="-114" dirty="0"/>
              <a:t>D</a:t>
            </a:r>
            <a:r>
              <a:rPr sz="4750" spc="-320" dirty="0"/>
              <a:t>e</a:t>
            </a:r>
            <a:r>
              <a:rPr sz="4750" spc="-430" dirty="0"/>
              <a:t>t</a:t>
            </a:r>
            <a:r>
              <a:rPr sz="4750" spc="-320" dirty="0"/>
              <a:t>e</a:t>
            </a:r>
            <a:r>
              <a:rPr sz="4750" spc="-80" dirty="0"/>
              <a:t>c</a:t>
            </a:r>
            <a:r>
              <a:rPr sz="4750" spc="-430" dirty="0"/>
              <a:t>ti</a:t>
            </a:r>
            <a:r>
              <a:rPr sz="4750" spc="-200" dirty="0"/>
              <a:t>o</a:t>
            </a:r>
            <a:r>
              <a:rPr sz="4750" spc="-55" dirty="0"/>
              <a:t>n  </a:t>
            </a:r>
            <a:r>
              <a:rPr sz="4750" spc="-285" dirty="0"/>
              <a:t>U</a:t>
            </a:r>
            <a:r>
              <a:rPr sz="4750" spc="275" dirty="0"/>
              <a:t>s</a:t>
            </a:r>
            <a:r>
              <a:rPr sz="4750" spc="-430" dirty="0"/>
              <a:t>i</a:t>
            </a:r>
            <a:r>
              <a:rPr sz="4750" spc="-245" dirty="0"/>
              <a:t>n</a:t>
            </a:r>
            <a:r>
              <a:rPr sz="4750" spc="180" dirty="0"/>
              <a:t>g</a:t>
            </a:r>
            <a:r>
              <a:rPr sz="4750" spc="-715" dirty="0"/>
              <a:t> </a:t>
            </a:r>
            <a:r>
              <a:rPr sz="4750" spc="-265" dirty="0" smtClean="0"/>
              <a:t>R</a:t>
            </a:r>
            <a:r>
              <a:rPr sz="4750" spc="-300" dirty="0" smtClean="0"/>
              <a:t>a</a:t>
            </a:r>
            <a:r>
              <a:rPr sz="4750" spc="275" dirty="0" smtClean="0"/>
              <a:t>s</a:t>
            </a:r>
            <a:r>
              <a:rPr sz="4750" spc="-220" dirty="0" smtClean="0"/>
              <a:t>pb</a:t>
            </a:r>
            <a:r>
              <a:rPr sz="4750" spc="-320" dirty="0" smtClean="0"/>
              <a:t>e</a:t>
            </a:r>
            <a:r>
              <a:rPr sz="4750" b="1" spc="-280" dirty="0" smtClean="0">
                <a:latin typeface="Sitka Banner"/>
                <a:cs typeface="Sitka Banner"/>
              </a:rPr>
              <a:t>r</a:t>
            </a:r>
            <a:r>
              <a:rPr lang="en-US" sz="4750" b="1" spc="-280" dirty="0" smtClean="0">
                <a:latin typeface="Sitka Banner"/>
                <a:cs typeface="Sitka Banner"/>
              </a:rPr>
              <a:t>r</a:t>
            </a:r>
            <a:r>
              <a:rPr sz="4750" spc="30" dirty="0" smtClean="0"/>
              <a:t>y</a:t>
            </a:r>
            <a:r>
              <a:rPr sz="4750" spc="-675" dirty="0" smtClean="0"/>
              <a:t> </a:t>
            </a:r>
            <a:r>
              <a:rPr sz="4750" spc="-225" dirty="0"/>
              <a:t>P</a:t>
            </a:r>
            <a:r>
              <a:rPr sz="4750" spc="-254" dirty="0"/>
              <a:t>i</a:t>
            </a:r>
            <a:r>
              <a:rPr sz="4750" spc="-755" dirty="0"/>
              <a:t> </a:t>
            </a:r>
            <a:r>
              <a:rPr sz="4750" spc="-300" dirty="0"/>
              <a:t>a</a:t>
            </a:r>
            <a:r>
              <a:rPr sz="4750" spc="-245" dirty="0"/>
              <a:t>n</a:t>
            </a:r>
            <a:r>
              <a:rPr sz="4750" spc="-55" dirty="0"/>
              <a:t>d  </a:t>
            </a:r>
            <a:r>
              <a:rPr sz="4750" spc="-114" dirty="0"/>
              <a:t>D</a:t>
            </a:r>
            <a:r>
              <a:rPr sz="4750" spc="-430" dirty="0"/>
              <a:t>i</a:t>
            </a:r>
            <a:r>
              <a:rPr sz="4750" spc="275" dirty="0"/>
              <a:t>s</a:t>
            </a:r>
            <a:r>
              <a:rPr sz="4750" spc="-430" dirty="0"/>
              <a:t>t</a:t>
            </a:r>
            <a:r>
              <a:rPr sz="4750" spc="-300" dirty="0"/>
              <a:t>a</a:t>
            </a:r>
            <a:r>
              <a:rPr sz="4750" spc="-245" dirty="0"/>
              <a:t>n</a:t>
            </a:r>
            <a:r>
              <a:rPr sz="4750" spc="-80" dirty="0"/>
              <a:t>c</a:t>
            </a:r>
            <a:r>
              <a:rPr sz="4750" spc="-175" dirty="0"/>
              <a:t>e</a:t>
            </a:r>
            <a:r>
              <a:rPr sz="4750" spc="-720" dirty="0"/>
              <a:t> </a:t>
            </a:r>
            <a:r>
              <a:rPr sz="4750" spc="215" dirty="0"/>
              <a:t>S</a:t>
            </a:r>
            <a:r>
              <a:rPr sz="4750" spc="-320" dirty="0"/>
              <a:t>e</a:t>
            </a:r>
            <a:r>
              <a:rPr sz="4750" spc="-245" dirty="0"/>
              <a:t>n</a:t>
            </a:r>
            <a:r>
              <a:rPr sz="4750" spc="275" dirty="0"/>
              <a:t>s</a:t>
            </a:r>
            <a:r>
              <a:rPr sz="4750" spc="-200" dirty="0"/>
              <a:t>o</a:t>
            </a:r>
            <a:r>
              <a:rPr sz="4750" spc="-195" dirty="0"/>
              <a:t>r</a:t>
            </a:r>
            <a:endParaRPr sz="4750" dirty="0">
              <a:latin typeface="Sitka Banner"/>
              <a:cs typeface="Sitka Banner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4895088" y="4495800"/>
            <a:ext cx="344805" cy="353695"/>
            <a:chOff x="4895088" y="4495800"/>
            <a:chExt cx="344805" cy="353695"/>
          </a:xfrm>
        </p:grpSpPr>
        <p:sp>
          <p:nvSpPr>
            <p:cNvPr id="5" name="object 5"/>
            <p:cNvSpPr/>
            <p:nvPr/>
          </p:nvSpPr>
          <p:spPr>
            <a:xfrm>
              <a:off x="4907280" y="4507992"/>
              <a:ext cx="320040" cy="329565"/>
            </a:xfrm>
            <a:custGeom>
              <a:avLst/>
              <a:gdLst/>
              <a:ahLst/>
              <a:cxnLst/>
              <a:rect l="l" t="t" r="r" b="b"/>
              <a:pathLst>
                <a:path w="320039" h="329564">
                  <a:moveTo>
                    <a:pt x="320040" y="329184"/>
                  </a:moveTo>
                  <a:lnTo>
                    <a:pt x="0" y="329184"/>
                  </a:lnTo>
                  <a:lnTo>
                    <a:pt x="0" y="0"/>
                  </a:lnTo>
                  <a:lnTo>
                    <a:pt x="320040" y="0"/>
                  </a:lnTo>
                  <a:lnTo>
                    <a:pt x="320040" y="25908"/>
                  </a:lnTo>
                  <a:lnTo>
                    <a:pt x="160019" y="25908"/>
                  </a:lnTo>
                  <a:lnTo>
                    <a:pt x="147821" y="26497"/>
                  </a:lnTo>
                  <a:lnTo>
                    <a:pt x="101589" y="40545"/>
                  </a:lnTo>
                  <a:lnTo>
                    <a:pt x="64253" y="71216"/>
                  </a:lnTo>
                  <a:lnTo>
                    <a:pt x="41496" y="113841"/>
                  </a:lnTo>
                  <a:lnTo>
                    <a:pt x="36194" y="149733"/>
                  </a:lnTo>
                  <a:lnTo>
                    <a:pt x="36194" y="159258"/>
                  </a:lnTo>
                  <a:lnTo>
                    <a:pt x="45619" y="206643"/>
                  </a:lnTo>
                  <a:lnTo>
                    <a:pt x="72461" y="246815"/>
                  </a:lnTo>
                  <a:lnTo>
                    <a:pt x="112634" y="273656"/>
                  </a:lnTo>
                  <a:lnTo>
                    <a:pt x="160019" y="283083"/>
                  </a:lnTo>
                  <a:lnTo>
                    <a:pt x="320040" y="283083"/>
                  </a:lnTo>
                  <a:lnTo>
                    <a:pt x="320040" y="329184"/>
                  </a:lnTo>
                  <a:close/>
                </a:path>
                <a:path w="320039" h="329564">
                  <a:moveTo>
                    <a:pt x="320040" y="283083"/>
                  </a:moveTo>
                  <a:lnTo>
                    <a:pt x="160019" y="283083"/>
                  </a:lnTo>
                  <a:lnTo>
                    <a:pt x="172217" y="282493"/>
                  </a:lnTo>
                  <a:lnTo>
                    <a:pt x="184181" y="280726"/>
                  </a:lnTo>
                  <a:lnTo>
                    <a:pt x="228825" y="262233"/>
                  </a:lnTo>
                  <a:lnTo>
                    <a:pt x="262995" y="228063"/>
                  </a:lnTo>
                  <a:lnTo>
                    <a:pt x="281487" y="183419"/>
                  </a:lnTo>
                  <a:lnTo>
                    <a:pt x="283844" y="159258"/>
                  </a:lnTo>
                  <a:lnTo>
                    <a:pt x="283844" y="149733"/>
                  </a:lnTo>
                  <a:lnTo>
                    <a:pt x="274418" y="102346"/>
                  </a:lnTo>
                  <a:lnTo>
                    <a:pt x="247576" y="62175"/>
                  </a:lnTo>
                  <a:lnTo>
                    <a:pt x="207405" y="35333"/>
                  </a:lnTo>
                  <a:lnTo>
                    <a:pt x="160019" y="25908"/>
                  </a:lnTo>
                  <a:lnTo>
                    <a:pt x="320040" y="25908"/>
                  </a:lnTo>
                  <a:lnTo>
                    <a:pt x="320040" y="283083"/>
                  </a:lnTo>
                  <a:close/>
                </a:path>
              </a:pathLst>
            </a:custGeom>
            <a:solidFill>
              <a:srgbClr val="000000">
                <a:alpha val="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895088" y="4495800"/>
              <a:ext cx="344805" cy="353695"/>
            </a:xfrm>
            <a:custGeom>
              <a:avLst/>
              <a:gdLst/>
              <a:ahLst/>
              <a:cxnLst/>
              <a:rect l="l" t="t" r="r" b="b"/>
              <a:pathLst>
                <a:path w="344804" h="353695">
                  <a:moveTo>
                    <a:pt x="344424" y="353568"/>
                  </a:moveTo>
                  <a:lnTo>
                    <a:pt x="0" y="353568"/>
                  </a:lnTo>
                  <a:lnTo>
                    <a:pt x="0" y="0"/>
                  </a:lnTo>
                  <a:lnTo>
                    <a:pt x="344424" y="0"/>
                  </a:lnTo>
                  <a:lnTo>
                    <a:pt x="344424" y="38100"/>
                  </a:lnTo>
                  <a:lnTo>
                    <a:pt x="172211" y="38100"/>
                  </a:lnTo>
                  <a:lnTo>
                    <a:pt x="160013" y="38689"/>
                  </a:lnTo>
                  <a:lnTo>
                    <a:pt x="113781" y="52737"/>
                  </a:lnTo>
                  <a:lnTo>
                    <a:pt x="76445" y="83408"/>
                  </a:lnTo>
                  <a:lnTo>
                    <a:pt x="53688" y="126033"/>
                  </a:lnTo>
                  <a:lnTo>
                    <a:pt x="48386" y="161925"/>
                  </a:lnTo>
                  <a:lnTo>
                    <a:pt x="48386" y="171450"/>
                  </a:lnTo>
                  <a:lnTo>
                    <a:pt x="57811" y="218835"/>
                  </a:lnTo>
                  <a:lnTo>
                    <a:pt x="84653" y="259007"/>
                  </a:lnTo>
                  <a:lnTo>
                    <a:pt x="124826" y="285848"/>
                  </a:lnTo>
                  <a:lnTo>
                    <a:pt x="172211" y="295275"/>
                  </a:lnTo>
                  <a:lnTo>
                    <a:pt x="344424" y="295275"/>
                  </a:lnTo>
                  <a:lnTo>
                    <a:pt x="344424" y="353568"/>
                  </a:lnTo>
                  <a:close/>
                </a:path>
                <a:path w="344804" h="353695">
                  <a:moveTo>
                    <a:pt x="344424" y="295275"/>
                  </a:moveTo>
                  <a:lnTo>
                    <a:pt x="172211" y="295275"/>
                  </a:lnTo>
                  <a:lnTo>
                    <a:pt x="184409" y="294685"/>
                  </a:lnTo>
                  <a:lnTo>
                    <a:pt x="196373" y="292918"/>
                  </a:lnTo>
                  <a:lnTo>
                    <a:pt x="241017" y="274425"/>
                  </a:lnTo>
                  <a:lnTo>
                    <a:pt x="275187" y="240255"/>
                  </a:lnTo>
                  <a:lnTo>
                    <a:pt x="293679" y="195611"/>
                  </a:lnTo>
                  <a:lnTo>
                    <a:pt x="296036" y="171450"/>
                  </a:lnTo>
                  <a:lnTo>
                    <a:pt x="296036" y="161925"/>
                  </a:lnTo>
                  <a:lnTo>
                    <a:pt x="286610" y="114538"/>
                  </a:lnTo>
                  <a:lnTo>
                    <a:pt x="259768" y="74367"/>
                  </a:lnTo>
                  <a:lnTo>
                    <a:pt x="219597" y="47525"/>
                  </a:lnTo>
                  <a:lnTo>
                    <a:pt x="172211" y="38100"/>
                  </a:lnTo>
                  <a:lnTo>
                    <a:pt x="344424" y="38100"/>
                  </a:lnTo>
                  <a:lnTo>
                    <a:pt x="344424" y="295275"/>
                  </a:lnTo>
                  <a:close/>
                </a:path>
              </a:pathLst>
            </a:custGeom>
            <a:solidFill>
              <a:srgbClr val="000000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938711" y="4529136"/>
              <a:ext cx="257175" cy="266700"/>
            </a:xfrm>
            <a:custGeom>
              <a:avLst/>
              <a:gdLst/>
              <a:ahLst/>
              <a:cxnLst/>
              <a:rect l="l" t="t" r="r" b="b"/>
              <a:pathLst>
                <a:path w="257175" h="266700">
                  <a:moveTo>
                    <a:pt x="137031" y="266699"/>
                  </a:moveTo>
                  <a:lnTo>
                    <a:pt x="120145" y="266699"/>
                  </a:lnTo>
                  <a:lnTo>
                    <a:pt x="111782" y="265875"/>
                  </a:lnTo>
                  <a:lnTo>
                    <a:pt x="71579" y="253680"/>
                  </a:lnTo>
                  <a:lnTo>
                    <a:pt x="31692" y="223066"/>
                  </a:lnTo>
                  <a:lnTo>
                    <a:pt x="6557" y="179519"/>
                  </a:lnTo>
                  <a:lnTo>
                    <a:pt x="0" y="146555"/>
                  </a:lnTo>
                  <a:lnTo>
                    <a:pt x="0" y="138112"/>
                  </a:lnTo>
                  <a:lnTo>
                    <a:pt x="0" y="120144"/>
                  </a:lnTo>
                  <a:lnTo>
                    <a:pt x="13019" y="71578"/>
                  </a:lnTo>
                  <a:lnTo>
                    <a:pt x="43633" y="31691"/>
                  </a:lnTo>
                  <a:lnTo>
                    <a:pt x="87180" y="6556"/>
                  </a:lnTo>
                  <a:lnTo>
                    <a:pt x="120145" y="0"/>
                  </a:lnTo>
                  <a:lnTo>
                    <a:pt x="137031" y="0"/>
                  </a:lnTo>
                  <a:lnTo>
                    <a:pt x="185596" y="13018"/>
                  </a:lnTo>
                  <a:lnTo>
                    <a:pt x="225482" y="43631"/>
                  </a:lnTo>
                  <a:lnTo>
                    <a:pt x="250618" y="87178"/>
                  </a:lnTo>
                  <a:lnTo>
                    <a:pt x="257174" y="120144"/>
                  </a:lnTo>
                  <a:lnTo>
                    <a:pt x="257174" y="146555"/>
                  </a:lnTo>
                  <a:lnTo>
                    <a:pt x="244155" y="195120"/>
                  </a:lnTo>
                  <a:lnTo>
                    <a:pt x="213542" y="235007"/>
                  </a:lnTo>
                  <a:lnTo>
                    <a:pt x="169995" y="260142"/>
                  </a:lnTo>
                  <a:lnTo>
                    <a:pt x="145393" y="265875"/>
                  </a:lnTo>
                  <a:lnTo>
                    <a:pt x="137031" y="266699"/>
                  </a:lnTo>
                  <a:close/>
                </a:path>
              </a:pathLst>
            </a:custGeom>
            <a:solidFill>
              <a:srgbClr val="773B8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938711" y="4529136"/>
              <a:ext cx="257175" cy="266700"/>
            </a:xfrm>
            <a:custGeom>
              <a:avLst/>
              <a:gdLst/>
              <a:ahLst/>
              <a:cxnLst/>
              <a:rect l="l" t="t" r="r" b="b"/>
              <a:pathLst>
                <a:path w="257175" h="266700">
                  <a:moveTo>
                    <a:pt x="0" y="138112"/>
                  </a:moveTo>
                  <a:lnTo>
                    <a:pt x="0" y="128587"/>
                  </a:lnTo>
                  <a:lnTo>
                    <a:pt x="0" y="120144"/>
                  </a:lnTo>
                  <a:lnTo>
                    <a:pt x="823" y="111781"/>
                  </a:lnTo>
                  <a:lnTo>
                    <a:pt x="2470" y="103500"/>
                  </a:lnTo>
                  <a:lnTo>
                    <a:pt x="4117" y="95219"/>
                  </a:lnTo>
                  <a:lnTo>
                    <a:pt x="6557" y="87178"/>
                  </a:lnTo>
                  <a:lnTo>
                    <a:pt x="9788" y="79378"/>
                  </a:lnTo>
                  <a:lnTo>
                    <a:pt x="13019" y="71578"/>
                  </a:lnTo>
                  <a:lnTo>
                    <a:pt x="16980" y="64167"/>
                  </a:lnTo>
                  <a:lnTo>
                    <a:pt x="43633" y="31691"/>
                  </a:lnTo>
                  <a:lnTo>
                    <a:pt x="79379" y="9787"/>
                  </a:lnTo>
                  <a:lnTo>
                    <a:pt x="120145" y="0"/>
                  </a:lnTo>
                  <a:lnTo>
                    <a:pt x="128588" y="0"/>
                  </a:lnTo>
                  <a:lnTo>
                    <a:pt x="137031" y="0"/>
                  </a:lnTo>
                  <a:lnTo>
                    <a:pt x="177796" y="9787"/>
                  </a:lnTo>
                  <a:lnTo>
                    <a:pt x="213542" y="31691"/>
                  </a:lnTo>
                  <a:lnTo>
                    <a:pt x="219512" y="37661"/>
                  </a:lnTo>
                  <a:lnTo>
                    <a:pt x="225482" y="43631"/>
                  </a:lnTo>
                  <a:lnTo>
                    <a:pt x="247387" y="79378"/>
                  </a:lnTo>
                  <a:lnTo>
                    <a:pt x="254704" y="103500"/>
                  </a:lnTo>
                  <a:lnTo>
                    <a:pt x="256351" y="111781"/>
                  </a:lnTo>
                  <a:lnTo>
                    <a:pt x="257174" y="120144"/>
                  </a:lnTo>
                  <a:lnTo>
                    <a:pt x="257175" y="128587"/>
                  </a:lnTo>
                  <a:lnTo>
                    <a:pt x="257175" y="138112"/>
                  </a:lnTo>
                  <a:lnTo>
                    <a:pt x="250618" y="179519"/>
                  </a:lnTo>
                  <a:lnTo>
                    <a:pt x="230813" y="216571"/>
                  </a:lnTo>
                  <a:lnTo>
                    <a:pt x="219512" y="229037"/>
                  </a:lnTo>
                  <a:lnTo>
                    <a:pt x="213542" y="235007"/>
                  </a:lnTo>
                  <a:lnTo>
                    <a:pt x="177796" y="256911"/>
                  </a:lnTo>
                  <a:lnTo>
                    <a:pt x="137031" y="266699"/>
                  </a:lnTo>
                  <a:lnTo>
                    <a:pt x="128588" y="266699"/>
                  </a:lnTo>
                  <a:lnTo>
                    <a:pt x="120145" y="266699"/>
                  </a:lnTo>
                  <a:lnTo>
                    <a:pt x="79379" y="256911"/>
                  </a:lnTo>
                  <a:lnTo>
                    <a:pt x="57148" y="245028"/>
                  </a:lnTo>
                  <a:lnTo>
                    <a:pt x="50128" y="240337"/>
                  </a:lnTo>
                  <a:lnTo>
                    <a:pt x="21670" y="209551"/>
                  </a:lnTo>
                  <a:lnTo>
                    <a:pt x="9788" y="187320"/>
                  </a:lnTo>
                  <a:lnTo>
                    <a:pt x="6557" y="179519"/>
                  </a:lnTo>
                  <a:lnTo>
                    <a:pt x="4117" y="171479"/>
                  </a:lnTo>
                  <a:lnTo>
                    <a:pt x="2470" y="163198"/>
                  </a:lnTo>
                  <a:lnTo>
                    <a:pt x="823" y="154917"/>
                  </a:lnTo>
                  <a:lnTo>
                    <a:pt x="0" y="146555"/>
                  </a:lnTo>
                  <a:lnTo>
                    <a:pt x="0" y="138112"/>
                  </a:lnTo>
                  <a:close/>
                </a:path>
              </a:pathLst>
            </a:custGeom>
            <a:ln w="952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4724401" y="3390149"/>
            <a:ext cx="6066472" cy="173124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100"/>
              </a:spcBef>
            </a:pP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r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45" dirty="0">
                <a:solidFill>
                  <a:srgbClr val="262525"/>
                </a:solidFill>
                <a:latin typeface="Trebuchet MS"/>
                <a:cs typeface="Trebuchet MS"/>
              </a:rPr>
              <a:t>s 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presentation,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we 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will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explore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how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we can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use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Raspberry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Pi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distance </a:t>
            </a:r>
            <a:r>
              <a:rPr sz="1600" spc="-4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 smtClean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70" dirty="0" smtClean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5" dirty="0" smtClean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 smtClean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 smtClean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35" dirty="0" smtClean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220" dirty="0" smtClean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lang="en-US" sz="1600" dirty="0" smtClean="0">
              <a:latin typeface="Trebuchet MS"/>
              <a:cs typeface="Trebuchet MS"/>
            </a:endParaRPr>
          </a:p>
          <a:p>
            <a:pPr marL="12700" marR="5080" algn="ctr">
              <a:lnSpc>
                <a:spcPct val="125000"/>
              </a:lnSpc>
              <a:spcBef>
                <a:spcPts val="100"/>
              </a:spcBef>
            </a:pPr>
            <a:endParaRPr lang="en-US" sz="1600" dirty="0">
              <a:latin typeface="Trebuchet MS"/>
              <a:cs typeface="Trebuchet MS"/>
            </a:endParaRPr>
          </a:p>
          <a:p>
            <a:pPr marL="29209">
              <a:lnSpc>
                <a:spcPct val="100000"/>
              </a:lnSpc>
              <a:spcBef>
                <a:spcPts val="1280"/>
              </a:spcBef>
            </a:pPr>
            <a:endParaRPr sz="2000" dirty="0">
              <a:latin typeface="Trebuchet MS"/>
              <a:cs typeface="Trebuchet MS"/>
            </a:endParaRPr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49" cy="600074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938710" y="5857875"/>
            <a:ext cx="5348289" cy="2331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5080" algn="ctr">
              <a:lnSpc>
                <a:spcPct val="125000"/>
              </a:lnSpc>
              <a:spcBef>
                <a:spcPts val="100"/>
              </a:spcBef>
            </a:pPr>
            <a:r>
              <a:rPr lang="en-US" sz="1400" dirty="0">
                <a:latin typeface="Trebuchet MS"/>
                <a:cs typeface="Trebuchet MS"/>
              </a:rPr>
              <a:t>SUBMITTED BY – </a:t>
            </a:r>
          </a:p>
          <a:p>
            <a:pPr marL="12700" marR="5080" algn="ctr">
              <a:lnSpc>
                <a:spcPct val="125000"/>
              </a:lnSpc>
              <a:spcBef>
                <a:spcPts val="100"/>
              </a:spcBef>
            </a:pPr>
            <a:r>
              <a:rPr lang="en-US" sz="1400" dirty="0">
                <a:latin typeface="Trebuchet MS"/>
                <a:cs typeface="Trebuchet MS"/>
              </a:rPr>
              <a:t>DIVYAM BHUSHAN (10)</a:t>
            </a:r>
          </a:p>
          <a:p>
            <a:pPr marL="12700" marR="5080" algn="ctr">
              <a:lnSpc>
                <a:spcPct val="125000"/>
              </a:lnSpc>
              <a:spcBef>
                <a:spcPts val="100"/>
              </a:spcBef>
            </a:pPr>
            <a:r>
              <a:rPr lang="en-US" sz="1400" dirty="0">
                <a:latin typeface="Trebuchet MS"/>
                <a:cs typeface="Trebuchet MS"/>
              </a:rPr>
              <a:t>TATHAGAT KOUSHIK (31)</a:t>
            </a:r>
          </a:p>
          <a:p>
            <a:pPr marL="12700" marR="5080" algn="ctr">
              <a:lnSpc>
                <a:spcPct val="125000"/>
              </a:lnSpc>
              <a:spcBef>
                <a:spcPts val="100"/>
              </a:spcBef>
            </a:pPr>
            <a:r>
              <a:rPr lang="en-US" sz="1400" dirty="0">
                <a:latin typeface="Trebuchet MS"/>
                <a:cs typeface="Trebuchet MS"/>
              </a:rPr>
              <a:t>PRIYANSHU KUMAR (34)</a:t>
            </a:r>
          </a:p>
          <a:p>
            <a:pPr marL="12700" marR="5080" algn="ctr">
              <a:lnSpc>
                <a:spcPct val="125000"/>
              </a:lnSpc>
              <a:spcBef>
                <a:spcPts val="100"/>
              </a:spcBef>
            </a:pPr>
            <a:r>
              <a:rPr lang="en-US" sz="1400" dirty="0">
                <a:latin typeface="Trebuchet MS"/>
                <a:cs typeface="Trebuchet MS"/>
              </a:rPr>
              <a:t>NARENDRA KUMAR(35)</a:t>
            </a:r>
          </a:p>
          <a:p>
            <a:pPr marL="12700" marR="5080" algn="ctr">
              <a:lnSpc>
                <a:spcPct val="125000"/>
              </a:lnSpc>
              <a:spcBef>
                <a:spcPts val="100"/>
              </a:spcBef>
            </a:pPr>
            <a:r>
              <a:rPr lang="en-US" sz="1400" dirty="0">
                <a:latin typeface="Trebuchet MS"/>
                <a:cs typeface="Trebuchet MS"/>
              </a:rPr>
              <a:t>HARSH LAD(37)</a:t>
            </a:r>
          </a:p>
          <a:p>
            <a:pPr marL="12700" marR="5080" algn="ctr">
              <a:lnSpc>
                <a:spcPct val="125000"/>
              </a:lnSpc>
              <a:spcBef>
                <a:spcPts val="100"/>
              </a:spcBef>
            </a:pPr>
            <a:r>
              <a:rPr lang="en-US" sz="1400" dirty="0">
                <a:latin typeface="Trebuchet MS"/>
                <a:cs typeface="Trebuchet MS"/>
              </a:rPr>
              <a:t>JAY KUMAR PRAJAPATI(55)</a:t>
            </a:r>
            <a:endParaRPr lang="en-US" dirty="0" smtClean="0">
              <a:latin typeface="Trebuchet MS"/>
              <a:cs typeface="Trebuchet MS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2" y="4762"/>
            <a:ext cx="11420475" cy="5991225"/>
          </a:xfrm>
          <a:custGeom>
            <a:avLst/>
            <a:gdLst/>
            <a:ahLst/>
            <a:cxnLst/>
            <a:rect l="l" t="t" r="r" b="b"/>
            <a:pathLst>
              <a:path w="11420475" h="5991225">
                <a:moveTo>
                  <a:pt x="0" y="0"/>
                </a:moveTo>
                <a:lnTo>
                  <a:pt x="11420474" y="0"/>
                </a:lnTo>
                <a:lnTo>
                  <a:pt x="11420474" y="5991224"/>
                </a:lnTo>
                <a:lnTo>
                  <a:pt x="0" y="5991224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E4DFD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709468"/>
            <a:ext cx="4391025" cy="6337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55" dirty="0"/>
              <a:t>W</a:t>
            </a:r>
            <a:r>
              <a:rPr spc="-90" dirty="0"/>
              <a:t>h</a:t>
            </a:r>
            <a:r>
              <a:rPr spc="-155" dirty="0"/>
              <a:t>a</a:t>
            </a:r>
            <a:r>
              <a:rPr spc="-254" dirty="0"/>
              <a:t>t</a:t>
            </a:r>
            <a:r>
              <a:rPr spc="-680" dirty="0"/>
              <a:t> </a:t>
            </a:r>
            <a:r>
              <a:rPr spc="-405" dirty="0"/>
              <a:t>i</a:t>
            </a:r>
            <a:r>
              <a:rPr spc="295" dirty="0"/>
              <a:t>s</a:t>
            </a:r>
            <a:r>
              <a:rPr spc="-665" dirty="0"/>
              <a:t> </a:t>
            </a:r>
            <a:r>
              <a:rPr spc="-155" dirty="0"/>
              <a:t>Ra</a:t>
            </a:r>
            <a:r>
              <a:rPr spc="170" dirty="0"/>
              <a:t>s</a:t>
            </a:r>
            <a:r>
              <a:rPr spc="-135" dirty="0"/>
              <a:t>pb</a:t>
            </a:r>
            <a:r>
              <a:rPr spc="-160" dirty="0"/>
              <a:t>e</a:t>
            </a:r>
            <a:r>
              <a:rPr spc="-220" dirty="0"/>
              <a:t>r</a:t>
            </a:r>
            <a:r>
              <a:rPr spc="-145" dirty="0"/>
              <a:t>r</a:t>
            </a:r>
            <a:r>
              <a:rPr spc="25" dirty="0"/>
              <a:t>y</a:t>
            </a:r>
            <a:r>
              <a:rPr spc="-675" dirty="0"/>
              <a:t> </a:t>
            </a:r>
            <a:r>
              <a:rPr spc="-60" dirty="0"/>
              <a:t>P</a:t>
            </a:r>
            <a:r>
              <a:rPr spc="-405" dirty="0"/>
              <a:t>i</a:t>
            </a:r>
            <a:r>
              <a:rPr spc="445" dirty="0"/>
              <a:t>?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1647824" y="2581274"/>
            <a:ext cx="2600325" cy="2619375"/>
            <a:chOff x="1647824" y="2581274"/>
            <a:chExt cx="2600325" cy="2619375"/>
          </a:xfrm>
        </p:grpSpPr>
        <p:sp>
          <p:nvSpPr>
            <p:cNvPr id="5" name="object 5"/>
            <p:cNvSpPr/>
            <p:nvPr/>
          </p:nvSpPr>
          <p:spPr>
            <a:xfrm>
              <a:off x="1652587" y="2586037"/>
              <a:ext cx="2590800" cy="2609850"/>
            </a:xfrm>
            <a:custGeom>
              <a:avLst/>
              <a:gdLst/>
              <a:ahLst/>
              <a:cxnLst/>
              <a:rect l="l" t="t" r="r" b="b"/>
              <a:pathLst>
                <a:path w="2590800" h="2609850">
                  <a:moveTo>
                    <a:pt x="2541852" y="2609849"/>
                  </a:moveTo>
                  <a:lnTo>
                    <a:pt x="48947" y="2609849"/>
                  </a:lnTo>
                  <a:lnTo>
                    <a:pt x="45541" y="2609513"/>
                  </a:lnTo>
                  <a:lnTo>
                    <a:pt x="10739" y="2589426"/>
                  </a:lnTo>
                  <a:lnTo>
                    <a:pt x="0" y="2560902"/>
                  </a:lnTo>
                  <a:lnTo>
                    <a:pt x="0" y="2557462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2541852" y="0"/>
                  </a:lnTo>
                  <a:lnTo>
                    <a:pt x="2577887" y="17776"/>
                  </a:lnTo>
                  <a:lnTo>
                    <a:pt x="2590799" y="48947"/>
                  </a:lnTo>
                  <a:lnTo>
                    <a:pt x="2590799" y="2560902"/>
                  </a:lnTo>
                  <a:lnTo>
                    <a:pt x="2573023" y="2596937"/>
                  </a:lnTo>
                  <a:lnTo>
                    <a:pt x="2545258" y="2609513"/>
                  </a:lnTo>
                  <a:lnTo>
                    <a:pt x="2541852" y="2609849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52587" y="2586037"/>
              <a:ext cx="2590800" cy="2609850"/>
            </a:xfrm>
            <a:custGeom>
              <a:avLst/>
              <a:gdLst/>
              <a:ahLst/>
              <a:cxnLst/>
              <a:rect l="l" t="t" r="r" b="b"/>
              <a:pathLst>
                <a:path w="2590800" h="2609850">
                  <a:moveTo>
                    <a:pt x="0" y="2557462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6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15344" y="15343"/>
                  </a:lnTo>
                  <a:lnTo>
                    <a:pt x="17776" y="12911"/>
                  </a:lnTo>
                  <a:lnTo>
                    <a:pt x="20422" y="10739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29161" y="5303"/>
                  </a:lnTo>
                  <a:lnTo>
                    <a:pt x="32339" y="3987"/>
                  </a:lnTo>
                  <a:lnTo>
                    <a:pt x="35517" y="2671"/>
                  </a:lnTo>
                  <a:lnTo>
                    <a:pt x="38793" y="1677"/>
                  </a:lnTo>
                  <a:lnTo>
                    <a:pt x="42167" y="1006"/>
                  </a:lnTo>
                  <a:lnTo>
                    <a:pt x="45541" y="335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2538412" y="0"/>
                  </a:lnTo>
                  <a:lnTo>
                    <a:pt x="2541852" y="0"/>
                  </a:lnTo>
                  <a:lnTo>
                    <a:pt x="2545258" y="335"/>
                  </a:lnTo>
                  <a:lnTo>
                    <a:pt x="2548632" y="1006"/>
                  </a:lnTo>
                  <a:lnTo>
                    <a:pt x="2552005" y="1677"/>
                  </a:lnTo>
                  <a:lnTo>
                    <a:pt x="2555281" y="2671"/>
                  </a:lnTo>
                  <a:lnTo>
                    <a:pt x="2558459" y="3987"/>
                  </a:lnTo>
                  <a:lnTo>
                    <a:pt x="2561637" y="5303"/>
                  </a:lnTo>
                  <a:lnTo>
                    <a:pt x="2564656" y="6917"/>
                  </a:lnTo>
                  <a:lnTo>
                    <a:pt x="2567516" y="8829"/>
                  </a:lnTo>
                  <a:lnTo>
                    <a:pt x="2570376" y="10739"/>
                  </a:lnTo>
                  <a:lnTo>
                    <a:pt x="2590464" y="45540"/>
                  </a:lnTo>
                  <a:lnTo>
                    <a:pt x="2590799" y="52387"/>
                  </a:lnTo>
                  <a:lnTo>
                    <a:pt x="2590799" y="2557462"/>
                  </a:lnTo>
                  <a:lnTo>
                    <a:pt x="2586811" y="2577509"/>
                  </a:lnTo>
                  <a:lnTo>
                    <a:pt x="2585495" y="2580687"/>
                  </a:lnTo>
                  <a:lnTo>
                    <a:pt x="2567517" y="2601019"/>
                  </a:lnTo>
                  <a:lnTo>
                    <a:pt x="2564656" y="2602931"/>
                  </a:lnTo>
                  <a:lnTo>
                    <a:pt x="2561637" y="2604544"/>
                  </a:lnTo>
                  <a:lnTo>
                    <a:pt x="2558459" y="2605861"/>
                  </a:lnTo>
                  <a:lnTo>
                    <a:pt x="2555281" y="2607177"/>
                  </a:lnTo>
                  <a:lnTo>
                    <a:pt x="2538412" y="2609849"/>
                  </a:lnTo>
                  <a:lnTo>
                    <a:pt x="52387" y="2609849"/>
                  </a:lnTo>
                  <a:lnTo>
                    <a:pt x="32339" y="2605861"/>
                  </a:lnTo>
                  <a:lnTo>
                    <a:pt x="29161" y="2604544"/>
                  </a:lnTo>
                  <a:lnTo>
                    <a:pt x="26142" y="2602931"/>
                  </a:lnTo>
                  <a:lnTo>
                    <a:pt x="23282" y="2601019"/>
                  </a:lnTo>
                  <a:lnTo>
                    <a:pt x="20422" y="2599108"/>
                  </a:lnTo>
                  <a:lnTo>
                    <a:pt x="3987" y="2577509"/>
                  </a:lnTo>
                  <a:lnTo>
                    <a:pt x="2671" y="2574331"/>
                  </a:lnTo>
                  <a:lnTo>
                    <a:pt x="1677" y="2571055"/>
                  </a:lnTo>
                  <a:lnTo>
                    <a:pt x="1006" y="2567682"/>
                  </a:lnTo>
                  <a:lnTo>
                    <a:pt x="335" y="2564308"/>
                  </a:lnTo>
                  <a:lnTo>
                    <a:pt x="0" y="2560902"/>
                  </a:lnTo>
                  <a:lnTo>
                    <a:pt x="0" y="2557462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811337" y="3132974"/>
            <a:ext cx="2201545" cy="126365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 algn="just">
              <a:lnSpc>
                <a:spcPct val="126299"/>
              </a:lnSpc>
              <a:spcBef>
                <a:spcPts val="150"/>
              </a:spcBef>
            </a:pP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rr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ff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e 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15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e  o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unn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15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v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10" dirty="0">
                <a:solidFill>
                  <a:srgbClr val="262525"/>
                </a:solidFill>
                <a:latin typeface="Trebuchet MS"/>
                <a:cs typeface="Trebuchet MS"/>
              </a:rPr>
              <a:t>g 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7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pp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>
              <a:latin typeface="Trebuchet MS"/>
              <a:cs typeface="Trebuchet MS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4419599" y="2581274"/>
            <a:ext cx="2600325" cy="2619375"/>
            <a:chOff x="4419599" y="2581274"/>
            <a:chExt cx="2600325" cy="2619375"/>
          </a:xfrm>
        </p:grpSpPr>
        <p:sp>
          <p:nvSpPr>
            <p:cNvPr id="9" name="object 9"/>
            <p:cNvSpPr/>
            <p:nvPr/>
          </p:nvSpPr>
          <p:spPr>
            <a:xfrm>
              <a:off x="4424361" y="2586037"/>
              <a:ext cx="2590800" cy="2609850"/>
            </a:xfrm>
            <a:custGeom>
              <a:avLst/>
              <a:gdLst/>
              <a:ahLst/>
              <a:cxnLst/>
              <a:rect l="l" t="t" r="r" b="b"/>
              <a:pathLst>
                <a:path w="2590800" h="2609850">
                  <a:moveTo>
                    <a:pt x="2541852" y="2609849"/>
                  </a:moveTo>
                  <a:lnTo>
                    <a:pt x="48947" y="2609849"/>
                  </a:lnTo>
                  <a:lnTo>
                    <a:pt x="45540" y="2609513"/>
                  </a:lnTo>
                  <a:lnTo>
                    <a:pt x="10739" y="2589426"/>
                  </a:lnTo>
                  <a:lnTo>
                    <a:pt x="0" y="2560902"/>
                  </a:lnTo>
                  <a:lnTo>
                    <a:pt x="0" y="2557462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2541852" y="0"/>
                  </a:lnTo>
                  <a:lnTo>
                    <a:pt x="2577888" y="17776"/>
                  </a:lnTo>
                  <a:lnTo>
                    <a:pt x="2590800" y="48947"/>
                  </a:lnTo>
                  <a:lnTo>
                    <a:pt x="2590800" y="2560902"/>
                  </a:lnTo>
                  <a:lnTo>
                    <a:pt x="2573023" y="2596937"/>
                  </a:lnTo>
                  <a:lnTo>
                    <a:pt x="2545258" y="2609513"/>
                  </a:lnTo>
                  <a:lnTo>
                    <a:pt x="2541852" y="2609849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424361" y="2586037"/>
              <a:ext cx="2590800" cy="2609850"/>
            </a:xfrm>
            <a:custGeom>
              <a:avLst/>
              <a:gdLst/>
              <a:ahLst/>
              <a:cxnLst/>
              <a:rect l="l" t="t" r="r" b="b"/>
              <a:pathLst>
                <a:path w="2590800" h="2609850">
                  <a:moveTo>
                    <a:pt x="0" y="2557462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6"/>
                  </a:lnTo>
                  <a:lnTo>
                    <a:pt x="1677" y="38793"/>
                  </a:lnTo>
                  <a:lnTo>
                    <a:pt x="2670" y="35517"/>
                  </a:lnTo>
                  <a:lnTo>
                    <a:pt x="3987" y="32339"/>
                  </a:lnTo>
                  <a:lnTo>
                    <a:pt x="5303" y="29161"/>
                  </a:lnTo>
                  <a:lnTo>
                    <a:pt x="35517" y="2671"/>
                  </a:lnTo>
                  <a:lnTo>
                    <a:pt x="42166" y="1006"/>
                  </a:lnTo>
                  <a:lnTo>
                    <a:pt x="45540" y="335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2538412" y="0"/>
                  </a:lnTo>
                  <a:lnTo>
                    <a:pt x="2541852" y="0"/>
                  </a:lnTo>
                  <a:lnTo>
                    <a:pt x="2545258" y="335"/>
                  </a:lnTo>
                  <a:lnTo>
                    <a:pt x="2548632" y="1006"/>
                  </a:lnTo>
                  <a:lnTo>
                    <a:pt x="2552005" y="1677"/>
                  </a:lnTo>
                  <a:lnTo>
                    <a:pt x="2555281" y="2671"/>
                  </a:lnTo>
                  <a:lnTo>
                    <a:pt x="2558460" y="3987"/>
                  </a:lnTo>
                  <a:lnTo>
                    <a:pt x="2561637" y="5303"/>
                  </a:lnTo>
                  <a:lnTo>
                    <a:pt x="2564656" y="6917"/>
                  </a:lnTo>
                  <a:lnTo>
                    <a:pt x="2567517" y="8829"/>
                  </a:lnTo>
                  <a:lnTo>
                    <a:pt x="2570376" y="10739"/>
                  </a:lnTo>
                  <a:lnTo>
                    <a:pt x="2573023" y="12911"/>
                  </a:lnTo>
                  <a:lnTo>
                    <a:pt x="2575455" y="15343"/>
                  </a:lnTo>
                  <a:lnTo>
                    <a:pt x="2577888" y="17776"/>
                  </a:lnTo>
                  <a:lnTo>
                    <a:pt x="2589792" y="42166"/>
                  </a:lnTo>
                  <a:lnTo>
                    <a:pt x="2590464" y="45540"/>
                  </a:lnTo>
                  <a:lnTo>
                    <a:pt x="2590800" y="48947"/>
                  </a:lnTo>
                  <a:lnTo>
                    <a:pt x="2590800" y="52387"/>
                  </a:lnTo>
                  <a:lnTo>
                    <a:pt x="2590800" y="2557462"/>
                  </a:lnTo>
                  <a:lnTo>
                    <a:pt x="2590800" y="2560902"/>
                  </a:lnTo>
                  <a:lnTo>
                    <a:pt x="2590464" y="2564308"/>
                  </a:lnTo>
                  <a:lnTo>
                    <a:pt x="2589793" y="2567682"/>
                  </a:lnTo>
                  <a:lnTo>
                    <a:pt x="2589122" y="2571055"/>
                  </a:lnTo>
                  <a:lnTo>
                    <a:pt x="2588128" y="2574331"/>
                  </a:lnTo>
                  <a:lnTo>
                    <a:pt x="2586811" y="2577509"/>
                  </a:lnTo>
                  <a:lnTo>
                    <a:pt x="2585495" y="2580687"/>
                  </a:lnTo>
                  <a:lnTo>
                    <a:pt x="2567516" y="2601019"/>
                  </a:lnTo>
                  <a:lnTo>
                    <a:pt x="2564656" y="2602931"/>
                  </a:lnTo>
                  <a:lnTo>
                    <a:pt x="2561637" y="2604544"/>
                  </a:lnTo>
                  <a:lnTo>
                    <a:pt x="2558460" y="2605861"/>
                  </a:lnTo>
                  <a:lnTo>
                    <a:pt x="2555281" y="2607177"/>
                  </a:lnTo>
                  <a:lnTo>
                    <a:pt x="2538412" y="2609849"/>
                  </a:lnTo>
                  <a:lnTo>
                    <a:pt x="52387" y="2609849"/>
                  </a:lnTo>
                  <a:lnTo>
                    <a:pt x="32339" y="2605861"/>
                  </a:lnTo>
                  <a:lnTo>
                    <a:pt x="29161" y="2604544"/>
                  </a:lnTo>
                  <a:lnTo>
                    <a:pt x="26142" y="2602931"/>
                  </a:lnTo>
                  <a:lnTo>
                    <a:pt x="23281" y="2601019"/>
                  </a:lnTo>
                  <a:lnTo>
                    <a:pt x="20422" y="2599108"/>
                  </a:lnTo>
                  <a:lnTo>
                    <a:pt x="3987" y="2577509"/>
                  </a:lnTo>
                  <a:lnTo>
                    <a:pt x="2671" y="2574331"/>
                  </a:lnTo>
                  <a:lnTo>
                    <a:pt x="1677" y="2571055"/>
                  </a:lnTo>
                  <a:lnTo>
                    <a:pt x="1006" y="2567682"/>
                  </a:lnTo>
                  <a:lnTo>
                    <a:pt x="335" y="2564308"/>
                  </a:lnTo>
                  <a:lnTo>
                    <a:pt x="0" y="2560902"/>
                  </a:lnTo>
                  <a:lnTo>
                    <a:pt x="0" y="2557462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4583112" y="3132974"/>
            <a:ext cx="2230120" cy="1263650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>
              <a:lnSpc>
                <a:spcPct val="126299"/>
              </a:lnSpc>
              <a:spcBef>
                <a:spcPts val="150"/>
              </a:spcBef>
            </a:pP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rr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ne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d 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nne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10" dirty="0">
                <a:solidFill>
                  <a:srgbClr val="262525"/>
                </a:solidFill>
                <a:latin typeface="Trebuchet MS"/>
                <a:cs typeface="Trebuchet MS"/>
              </a:rPr>
              <a:t>'</a:t>
            </a:r>
            <a:r>
              <a:rPr sz="1600" spc="45" dirty="0">
                <a:solidFill>
                  <a:srgbClr val="262525"/>
                </a:solidFill>
                <a:latin typeface="Trebuchet MS"/>
                <a:cs typeface="Trebuchet MS"/>
              </a:rPr>
              <a:t>s 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rt 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using.</a:t>
            </a:r>
            <a:endParaRPr sz="1600">
              <a:latin typeface="Trebuchet MS"/>
              <a:cs typeface="Trebuchet MS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7191374" y="2581274"/>
            <a:ext cx="2600325" cy="2619375"/>
            <a:chOff x="7191374" y="2581274"/>
            <a:chExt cx="2600325" cy="2619375"/>
          </a:xfrm>
        </p:grpSpPr>
        <p:sp>
          <p:nvSpPr>
            <p:cNvPr id="13" name="object 13"/>
            <p:cNvSpPr/>
            <p:nvPr/>
          </p:nvSpPr>
          <p:spPr>
            <a:xfrm>
              <a:off x="7196136" y="2586037"/>
              <a:ext cx="2590800" cy="2609850"/>
            </a:xfrm>
            <a:custGeom>
              <a:avLst/>
              <a:gdLst/>
              <a:ahLst/>
              <a:cxnLst/>
              <a:rect l="l" t="t" r="r" b="b"/>
              <a:pathLst>
                <a:path w="2590800" h="2609850">
                  <a:moveTo>
                    <a:pt x="2541852" y="2609849"/>
                  </a:moveTo>
                  <a:lnTo>
                    <a:pt x="48947" y="2609849"/>
                  </a:lnTo>
                  <a:lnTo>
                    <a:pt x="45540" y="2609513"/>
                  </a:lnTo>
                  <a:lnTo>
                    <a:pt x="10740" y="2589426"/>
                  </a:lnTo>
                  <a:lnTo>
                    <a:pt x="0" y="2560902"/>
                  </a:lnTo>
                  <a:lnTo>
                    <a:pt x="0" y="2557462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2541852" y="0"/>
                  </a:lnTo>
                  <a:lnTo>
                    <a:pt x="2577888" y="17776"/>
                  </a:lnTo>
                  <a:lnTo>
                    <a:pt x="2590800" y="48947"/>
                  </a:lnTo>
                  <a:lnTo>
                    <a:pt x="2590800" y="2560902"/>
                  </a:lnTo>
                  <a:lnTo>
                    <a:pt x="2573023" y="2596937"/>
                  </a:lnTo>
                  <a:lnTo>
                    <a:pt x="2545258" y="2609513"/>
                  </a:lnTo>
                  <a:lnTo>
                    <a:pt x="2541852" y="2609849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7196136" y="2586037"/>
              <a:ext cx="2590800" cy="2609850"/>
            </a:xfrm>
            <a:custGeom>
              <a:avLst/>
              <a:gdLst/>
              <a:ahLst/>
              <a:cxnLst/>
              <a:rect l="l" t="t" r="r" b="b"/>
              <a:pathLst>
                <a:path w="2590800" h="2609850">
                  <a:moveTo>
                    <a:pt x="0" y="2557462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5344" y="15343"/>
                  </a:lnTo>
                  <a:lnTo>
                    <a:pt x="17776" y="12911"/>
                  </a:lnTo>
                  <a:lnTo>
                    <a:pt x="20423" y="10739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29161" y="5303"/>
                  </a:lnTo>
                  <a:lnTo>
                    <a:pt x="32339" y="3987"/>
                  </a:lnTo>
                  <a:lnTo>
                    <a:pt x="35517" y="2671"/>
                  </a:lnTo>
                  <a:lnTo>
                    <a:pt x="38793" y="1677"/>
                  </a:lnTo>
                  <a:lnTo>
                    <a:pt x="42167" y="1006"/>
                  </a:lnTo>
                  <a:lnTo>
                    <a:pt x="45540" y="335"/>
                  </a:lnTo>
                  <a:lnTo>
                    <a:pt x="48947" y="0"/>
                  </a:lnTo>
                  <a:lnTo>
                    <a:pt x="52388" y="0"/>
                  </a:lnTo>
                  <a:lnTo>
                    <a:pt x="2538412" y="0"/>
                  </a:lnTo>
                  <a:lnTo>
                    <a:pt x="2541852" y="0"/>
                  </a:lnTo>
                  <a:lnTo>
                    <a:pt x="2545258" y="335"/>
                  </a:lnTo>
                  <a:lnTo>
                    <a:pt x="2548632" y="1006"/>
                  </a:lnTo>
                  <a:lnTo>
                    <a:pt x="2552005" y="1677"/>
                  </a:lnTo>
                  <a:lnTo>
                    <a:pt x="2555281" y="2671"/>
                  </a:lnTo>
                  <a:lnTo>
                    <a:pt x="2558459" y="3987"/>
                  </a:lnTo>
                  <a:lnTo>
                    <a:pt x="2561637" y="5303"/>
                  </a:lnTo>
                  <a:lnTo>
                    <a:pt x="2564656" y="6917"/>
                  </a:lnTo>
                  <a:lnTo>
                    <a:pt x="2567516" y="8829"/>
                  </a:lnTo>
                  <a:lnTo>
                    <a:pt x="2570377" y="10739"/>
                  </a:lnTo>
                  <a:lnTo>
                    <a:pt x="2573023" y="12911"/>
                  </a:lnTo>
                  <a:lnTo>
                    <a:pt x="2575455" y="15343"/>
                  </a:lnTo>
                  <a:lnTo>
                    <a:pt x="2577888" y="17776"/>
                  </a:lnTo>
                  <a:lnTo>
                    <a:pt x="2589792" y="42166"/>
                  </a:lnTo>
                  <a:lnTo>
                    <a:pt x="2590464" y="45540"/>
                  </a:lnTo>
                  <a:lnTo>
                    <a:pt x="2590800" y="48947"/>
                  </a:lnTo>
                  <a:lnTo>
                    <a:pt x="2590800" y="52387"/>
                  </a:lnTo>
                  <a:lnTo>
                    <a:pt x="2590800" y="2557462"/>
                  </a:lnTo>
                  <a:lnTo>
                    <a:pt x="2590800" y="2560902"/>
                  </a:lnTo>
                  <a:lnTo>
                    <a:pt x="2590464" y="2564308"/>
                  </a:lnTo>
                  <a:lnTo>
                    <a:pt x="2589792" y="2567682"/>
                  </a:lnTo>
                  <a:lnTo>
                    <a:pt x="2589121" y="2571055"/>
                  </a:lnTo>
                  <a:lnTo>
                    <a:pt x="2588127" y="2574331"/>
                  </a:lnTo>
                  <a:lnTo>
                    <a:pt x="2586811" y="2577509"/>
                  </a:lnTo>
                  <a:lnTo>
                    <a:pt x="2585494" y="2580687"/>
                  </a:lnTo>
                  <a:lnTo>
                    <a:pt x="2567515" y="2601019"/>
                  </a:lnTo>
                  <a:lnTo>
                    <a:pt x="2564656" y="2602931"/>
                  </a:lnTo>
                  <a:lnTo>
                    <a:pt x="2561637" y="2604544"/>
                  </a:lnTo>
                  <a:lnTo>
                    <a:pt x="2558459" y="2605861"/>
                  </a:lnTo>
                  <a:lnTo>
                    <a:pt x="2555281" y="2607177"/>
                  </a:lnTo>
                  <a:lnTo>
                    <a:pt x="2538412" y="2609849"/>
                  </a:lnTo>
                  <a:lnTo>
                    <a:pt x="52388" y="2609849"/>
                  </a:lnTo>
                  <a:lnTo>
                    <a:pt x="32339" y="2605861"/>
                  </a:lnTo>
                  <a:lnTo>
                    <a:pt x="29160" y="2604544"/>
                  </a:lnTo>
                  <a:lnTo>
                    <a:pt x="26142" y="2602931"/>
                  </a:lnTo>
                  <a:lnTo>
                    <a:pt x="23282" y="2601019"/>
                  </a:lnTo>
                  <a:lnTo>
                    <a:pt x="20422" y="2599108"/>
                  </a:lnTo>
                  <a:lnTo>
                    <a:pt x="8829" y="2586566"/>
                  </a:lnTo>
                  <a:lnTo>
                    <a:pt x="6918" y="2583706"/>
                  </a:lnTo>
                  <a:lnTo>
                    <a:pt x="5304" y="2580687"/>
                  </a:lnTo>
                  <a:lnTo>
                    <a:pt x="3988" y="2577509"/>
                  </a:lnTo>
                  <a:lnTo>
                    <a:pt x="2671" y="2574331"/>
                  </a:lnTo>
                  <a:lnTo>
                    <a:pt x="1677" y="2571055"/>
                  </a:lnTo>
                  <a:lnTo>
                    <a:pt x="1006" y="2567682"/>
                  </a:lnTo>
                  <a:lnTo>
                    <a:pt x="335" y="2564308"/>
                  </a:lnTo>
                  <a:lnTo>
                    <a:pt x="0" y="2560902"/>
                  </a:lnTo>
                  <a:lnTo>
                    <a:pt x="0" y="2557462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630362" y="1447049"/>
            <a:ext cx="8090534" cy="159766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>
              <a:lnSpc>
                <a:spcPct val="127000"/>
              </a:lnSpc>
              <a:spcBef>
                <a:spcPts val="135"/>
              </a:spcBef>
            </a:pP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Raspberry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Pi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is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series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of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single-board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computers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developed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in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30" dirty="0">
                <a:solidFill>
                  <a:srgbClr val="262525"/>
                </a:solidFill>
                <a:latin typeface="Trebuchet MS"/>
                <a:cs typeface="Trebuchet MS"/>
              </a:rPr>
              <a:t>UK </a:t>
            </a:r>
            <a:r>
              <a:rPr sz="1600" spc="-70" dirty="0">
                <a:solidFill>
                  <a:srgbClr val="262525"/>
                </a:solidFill>
                <a:latin typeface="Trebuchet MS"/>
                <a:cs typeface="Trebuchet MS"/>
              </a:rPr>
              <a:t>by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Raspberry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Pi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Foundation.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These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microcomputers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are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capable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of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running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various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operating</a:t>
            </a:r>
            <a:r>
              <a:rPr sz="1600" spc="-15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systems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are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equipped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with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GPIO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pins, </a:t>
            </a:r>
            <a:r>
              <a:rPr sz="1600" spc="-4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which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allow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0" dirty="0">
                <a:solidFill>
                  <a:srgbClr val="262525"/>
                </a:solidFill>
                <a:latin typeface="Trebuchet MS"/>
                <a:cs typeface="Trebuchet MS"/>
              </a:rPr>
              <a:t>them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0" dirty="0">
                <a:solidFill>
                  <a:srgbClr val="262525"/>
                </a:solidFill>
                <a:latin typeface="Trebuchet MS"/>
                <a:cs typeface="Trebuchet MS"/>
              </a:rPr>
              <a:t>interact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with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external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devices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such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35" dirty="0">
                <a:solidFill>
                  <a:srgbClr val="262525"/>
                </a:solidFill>
                <a:latin typeface="Trebuchet MS"/>
                <a:cs typeface="Trebuchet MS"/>
              </a:rPr>
              <a:t>as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sensors.</a:t>
            </a:r>
            <a:endParaRPr sz="16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250">
              <a:latin typeface="Trebuchet MS"/>
              <a:cs typeface="Trebuchet MS"/>
            </a:endParaRPr>
          </a:p>
          <a:p>
            <a:pPr marL="193040">
              <a:lnSpc>
                <a:spcPct val="100000"/>
              </a:lnSpc>
              <a:tabLst>
                <a:tab pos="2964815" algn="l"/>
                <a:tab pos="5736590" algn="l"/>
              </a:tabLst>
            </a:pPr>
            <a:r>
              <a:rPr sz="2000" spc="-100" dirty="0">
                <a:solidFill>
                  <a:srgbClr val="262525"/>
                </a:solidFill>
                <a:latin typeface="Trebuchet MS"/>
                <a:cs typeface="Trebuchet MS"/>
              </a:rPr>
              <a:t>Low</a:t>
            </a:r>
            <a:r>
              <a:rPr sz="2000" spc="-34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-40" dirty="0">
                <a:solidFill>
                  <a:srgbClr val="262525"/>
                </a:solidFill>
                <a:latin typeface="Trebuchet MS"/>
                <a:cs typeface="Trebuchet MS"/>
              </a:rPr>
              <a:t>Cost	</a:t>
            </a:r>
            <a:r>
              <a:rPr sz="2000" spc="-60" dirty="0">
                <a:solidFill>
                  <a:srgbClr val="262525"/>
                </a:solidFill>
                <a:latin typeface="Trebuchet MS"/>
                <a:cs typeface="Trebuchet MS"/>
              </a:rPr>
              <a:t>Easy</a:t>
            </a:r>
            <a:r>
              <a:rPr sz="2000" spc="-3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-145" dirty="0">
                <a:solidFill>
                  <a:srgbClr val="262525"/>
                </a:solidFill>
                <a:latin typeface="Trebuchet MS"/>
                <a:cs typeface="Trebuchet MS"/>
              </a:rPr>
              <a:t>to</a:t>
            </a:r>
            <a:r>
              <a:rPr sz="2000" spc="-3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-65" dirty="0">
                <a:solidFill>
                  <a:srgbClr val="262525"/>
                </a:solidFill>
                <a:latin typeface="Trebuchet MS"/>
                <a:cs typeface="Trebuchet MS"/>
              </a:rPr>
              <a:t>Use	</a:t>
            </a:r>
            <a:r>
              <a:rPr sz="2000" spc="-105" dirty="0">
                <a:solidFill>
                  <a:srgbClr val="262525"/>
                </a:solidFill>
                <a:latin typeface="Trebuchet MS"/>
                <a:cs typeface="Trebuchet MS"/>
              </a:rPr>
              <a:t>Powerful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354887" y="3132974"/>
            <a:ext cx="2063114" cy="1882775"/>
          </a:xfrm>
          <a:prstGeom prst="rect">
            <a:avLst/>
          </a:prstGeom>
        </p:spPr>
        <p:txBody>
          <a:bodyPr vert="horz" wrap="square" lIns="0" tIns="18415" rIns="0" bIns="0" rtlCol="0">
            <a:spAutoFit/>
          </a:bodyPr>
          <a:lstStyle/>
          <a:p>
            <a:pPr marL="12700" marR="5080">
              <a:lnSpc>
                <a:spcPct val="126600"/>
              </a:lnSpc>
              <a:spcBef>
                <a:spcPts val="145"/>
              </a:spcBef>
            </a:pPr>
            <a:r>
              <a:rPr sz="1600" spc="3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z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,  </a:t>
            </a: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rr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ul 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15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v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n 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k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45" dirty="0">
                <a:solidFill>
                  <a:srgbClr val="262525"/>
                </a:solidFill>
                <a:latin typeface="Trebuchet MS"/>
                <a:cs typeface="Trebuchet MS"/>
              </a:rPr>
              <a:t>s 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mm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,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,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d  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multimedia.</a:t>
            </a:r>
            <a:endParaRPr sz="16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2" y="4762"/>
            <a:ext cx="11420475" cy="7886700"/>
          </a:xfrm>
          <a:custGeom>
            <a:avLst/>
            <a:gdLst/>
            <a:ahLst/>
            <a:cxnLst/>
            <a:rect l="l" t="t" r="r" b="b"/>
            <a:pathLst>
              <a:path w="11420475" h="7886700">
                <a:moveTo>
                  <a:pt x="0" y="0"/>
                </a:moveTo>
                <a:lnTo>
                  <a:pt x="11420474" y="0"/>
                </a:lnTo>
                <a:lnTo>
                  <a:pt x="11420474" y="7886699"/>
                </a:lnTo>
                <a:lnTo>
                  <a:pt x="0" y="7886699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E4DFD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385618"/>
            <a:ext cx="5460365" cy="6337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55" dirty="0"/>
              <a:t>W</a:t>
            </a:r>
            <a:r>
              <a:rPr spc="-90" dirty="0"/>
              <a:t>h</a:t>
            </a:r>
            <a:r>
              <a:rPr spc="-155" dirty="0"/>
              <a:t>a</a:t>
            </a:r>
            <a:r>
              <a:rPr spc="-254" dirty="0"/>
              <a:t>t</a:t>
            </a:r>
            <a:r>
              <a:rPr spc="-680" dirty="0"/>
              <a:t> </a:t>
            </a:r>
            <a:r>
              <a:rPr spc="-405" dirty="0"/>
              <a:t>i</a:t>
            </a:r>
            <a:r>
              <a:rPr spc="295" dirty="0"/>
              <a:t>s</a:t>
            </a:r>
            <a:r>
              <a:rPr spc="-665" dirty="0"/>
              <a:t> </a:t>
            </a:r>
            <a:r>
              <a:rPr spc="-120" dirty="0"/>
              <a:t>a</a:t>
            </a:r>
            <a:r>
              <a:rPr spc="-580" dirty="0"/>
              <a:t> </a:t>
            </a:r>
            <a:r>
              <a:rPr spc="-55" dirty="0"/>
              <a:t>D</a:t>
            </a:r>
            <a:r>
              <a:rPr spc="-405" dirty="0"/>
              <a:t>i</a:t>
            </a:r>
            <a:r>
              <a:rPr spc="170" dirty="0"/>
              <a:t>s</a:t>
            </a:r>
            <a:r>
              <a:rPr spc="-395" dirty="0"/>
              <a:t>t</a:t>
            </a:r>
            <a:r>
              <a:rPr spc="-155" dirty="0"/>
              <a:t>a</a:t>
            </a:r>
            <a:r>
              <a:rPr spc="-85" dirty="0"/>
              <a:t>n</a:t>
            </a:r>
            <a:r>
              <a:rPr spc="-35" dirty="0"/>
              <a:t>c</a:t>
            </a:r>
            <a:r>
              <a:rPr spc="-140" dirty="0"/>
              <a:t>e</a:t>
            </a:r>
            <a:r>
              <a:rPr spc="-560" dirty="0"/>
              <a:t> </a:t>
            </a:r>
            <a:r>
              <a:rPr spc="245" dirty="0"/>
              <a:t>S</a:t>
            </a:r>
            <a:r>
              <a:rPr spc="-160" dirty="0"/>
              <a:t>e</a:t>
            </a:r>
            <a:r>
              <a:rPr spc="-85" dirty="0"/>
              <a:t>n</a:t>
            </a:r>
            <a:r>
              <a:rPr spc="170" dirty="0"/>
              <a:t>s</a:t>
            </a:r>
            <a:r>
              <a:rPr spc="-125" dirty="0"/>
              <a:t>o</a:t>
            </a:r>
            <a:r>
              <a:rPr spc="-220" dirty="0"/>
              <a:t>r</a:t>
            </a:r>
            <a:r>
              <a:rPr spc="445" dirty="0"/>
              <a:t>?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630362" y="1132724"/>
            <a:ext cx="8067675" cy="94932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27000"/>
              </a:lnSpc>
              <a:spcBef>
                <a:spcPts val="60"/>
              </a:spcBef>
            </a:pPr>
            <a:r>
              <a:rPr sz="1600" spc="-35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distance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sensor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is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device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that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is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used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determine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distance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between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sensor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an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object.</a:t>
            </a:r>
            <a:r>
              <a:rPr sz="1600" spc="-229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It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emits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signal,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such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35" dirty="0">
                <a:solidFill>
                  <a:srgbClr val="262525"/>
                </a:solidFill>
                <a:latin typeface="Trebuchet MS"/>
                <a:cs typeface="Trebuchet MS"/>
              </a:rPr>
              <a:t>as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ultrasound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or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infrared,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measures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time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it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takes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for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signal</a:t>
            </a:r>
            <a:r>
              <a:rPr sz="1600" spc="-18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bounce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back </a:t>
            </a:r>
            <a:r>
              <a:rPr sz="1600" spc="-4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</a:t>
            </a:r>
            <a:r>
              <a:rPr sz="1600" spc="-15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sensor.</a:t>
            </a:r>
            <a:endParaRPr sz="1600">
              <a:latin typeface="Trebuchet MS"/>
              <a:cs typeface="Trebuchet MS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885950" y="2428874"/>
            <a:ext cx="4943473" cy="2228849"/>
            <a:chOff x="1885950" y="2428874"/>
            <a:chExt cx="4943473" cy="2228849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85950" y="2428874"/>
              <a:ext cx="2228849" cy="222884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00574" y="2428874"/>
              <a:ext cx="2228849" cy="2228849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2172245" y="4782271"/>
            <a:ext cx="166878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160" dirty="0">
                <a:latin typeface="Trebuchet MS"/>
                <a:cs typeface="Trebuchet MS"/>
              </a:rPr>
              <a:t>I</a:t>
            </a:r>
            <a:r>
              <a:rPr sz="2000" spc="-95" dirty="0">
                <a:latin typeface="Trebuchet MS"/>
                <a:cs typeface="Trebuchet MS"/>
              </a:rPr>
              <a:t>n</a:t>
            </a:r>
            <a:r>
              <a:rPr sz="2000" spc="-120" dirty="0">
                <a:latin typeface="Trebuchet MS"/>
                <a:cs typeface="Trebuchet MS"/>
              </a:rPr>
              <a:t>f</a:t>
            </a:r>
            <a:r>
              <a:rPr sz="2000" spc="-160" dirty="0">
                <a:latin typeface="Trebuchet MS"/>
                <a:cs typeface="Trebuchet MS"/>
              </a:rPr>
              <a:t>r</a:t>
            </a:r>
            <a:r>
              <a:rPr sz="2000" spc="-130" dirty="0">
                <a:latin typeface="Trebuchet MS"/>
                <a:cs typeface="Trebuchet MS"/>
              </a:rPr>
              <a:t>a</a:t>
            </a:r>
            <a:r>
              <a:rPr sz="2000" spc="-235" dirty="0">
                <a:latin typeface="Trebuchet MS"/>
                <a:cs typeface="Trebuchet MS"/>
              </a:rPr>
              <a:t>r</a:t>
            </a:r>
            <a:r>
              <a:rPr sz="2000" spc="-95" dirty="0">
                <a:latin typeface="Trebuchet MS"/>
                <a:cs typeface="Trebuchet MS"/>
              </a:rPr>
              <a:t>e</a:t>
            </a:r>
            <a:r>
              <a:rPr sz="2000" spc="-45" dirty="0">
                <a:latin typeface="Trebuchet MS"/>
                <a:cs typeface="Trebuchet MS"/>
              </a:rPr>
              <a:t>d</a:t>
            </a:r>
            <a:r>
              <a:rPr sz="2000" spc="-355" dirty="0">
                <a:latin typeface="Trebuchet MS"/>
                <a:cs typeface="Trebuchet MS"/>
              </a:rPr>
              <a:t> </a:t>
            </a:r>
            <a:r>
              <a:rPr sz="2000" spc="105" dirty="0">
                <a:latin typeface="Trebuchet MS"/>
                <a:cs typeface="Trebuchet MS"/>
              </a:rPr>
              <a:t>S</a:t>
            </a:r>
            <a:r>
              <a:rPr sz="2000" spc="-95" dirty="0">
                <a:latin typeface="Trebuchet MS"/>
                <a:cs typeface="Trebuchet MS"/>
              </a:rPr>
              <a:t>en</a:t>
            </a:r>
            <a:r>
              <a:rPr sz="2000" spc="35" dirty="0">
                <a:latin typeface="Trebuchet MS"/>
                <a:cs typeface="Trebuchet MS"/>
              </a:rPr>
              <a:t>s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160" dirty="0">
                <a:latin typeface="Trebuchet MS"/>
                <a:cs typeface="Trebuchet MS"/>
              </a:rPr>
              <a:t>r</a:t>
            </a:r>
            <a:r>
              <a:rPr sz="2000" spc="135" dirty="0">
                <a:latin typeface="Trebuchet MS"/>
                <a:cs typeface="Trebuchet MS"/>
              </a:rPr>
              <a:t>s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37233" y="5209424"/>
            <a:ext cx="2289810" cy="125412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 indent="-2540" algn="ctr">
              <a:lnSpc>
                <a:spcPct val="126299"/>
              </a:lnSpc>
              <a:spcBef>
                <a:spcPts val="75"/>
              </a:spcBef>
            </a:pP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d  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un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t 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e 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320" dirty="0">
                <a:solidFill>
                  <a:srgbClr val="262525"/>
                </a:solidFill>
                <a:latin typeface="Trebuchet MS"/>
                <a:cs typeface="Trebuchet MS"/>
              </a:rPr>
              <a:t>j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778969" y="4782271"/>
            <a:ext cx="188468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155" dirty="0">
                <a:latin typeface="Trebuchet MS"/>
                <a:cs typeface="Trebuchet MS"/>
              </a:rPr>
              <a:t>U</a:t>
            </a:r>
            <a:r>
              <a:rPr sz="2000" spc="-195" dirty="0">
                <a:latin typeface="Trebuchet MS"/>
                <a:cs typeface="Trebuchet MS"/>
              </a:rPr>
              <a:t>l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-160" dirty="0">
                <a:latin typeface="Trebuchet MS"/>
                <a:cs typeface="Trebuchet MS"/>
              </a:rPr>
              <a:t>r</a:t>
            </a:r>
            <a:r>
              <a:rPr sz="2000" spc="-130" dirty="0">
                <a:latin typeface="Trebuchet MS"/>
                <a:cs typeface="Trebuchet MS"/>
              </a:rPr>
              <a:t>a</a:t>
            </a:r>
            <a:r>
              <a:rPr sz="2000" spc="35" dirty="0">
                <a:latin typeface="Trebuchet MS"/>
                <a:cs typeface="Trebuchet MS"/>
              </a:rPr>
              <a:t>s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95" dirty="0">
                <a:latin typeface="Trebuchet MS"/>
                <a:cs typeface="Trebuchet MS"/>
              </a:rPr>
              <a:t>n</a:t>
            </a:r>
            <a:r>
              <a:rPr sz="2000" spc="-175" dirty="0">
                <a:latin typeface="Trebuchet MS"/>
                <a:cs typeface="Trebuchet MS"/>
              </a:rPr>
              <a:t>i</a:t>
            </a:r>
            <a:r>
              <a:rPr sz="2000" dirty="0">
                <a:latin typeface="Trebuchet MS"/>
                <a:cs typeface="Trebuchet MS"/>
              </a:rPr>
              <a:t>c</a:t>
            </a:r>
            <a:r>
              <a:rPr sz="2000" spc="-345" dirty="0">
                <a:latin typeface="Trebuchet MS"/>
                <a:cs typeface="Trebuchet MS"/>
              </a:rPr>
              <a:t> </a:t>
            </a:r>
            <a:r>
              <a:rPr sz="2000" spc="105" dirty="0">
                <a:latin typeface="Trebuchet MS"/>
                <a:cs typeface="Trebuchet MS"/>
              </a:rPr>
              <a:t>S</a:t>
            </a:r>
            <a:r>
              <a:rPr sz="2000" spc="-95" dirty="0">
                <a:latin typeface="Trebuchet MS"/>
                <a:cs typeface="Trebuchet MS"/>
              </a:rPr>
              <a:t>en</a:t>
            </a:r>
            <a:r>
              <a:rPr sz="2000" spc="35" dirty="0">
                <a:latin typeface="Trebuchet MS"/>
                <a:cs typeface="Trebuchet MS"/>
              </a:rPr>
              <a:t>s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160" dirty="0">
                <a:latin typeface="Trebuchet MS"/>
                <a:cs typeface="Trebuchet MS"/>
              </a:rPr>
              <a:t>r</a:t>
            </a:r>
            <a:r>
              <a:rPr sz="2000" spc="135" dirty="0">
                <a:latin typeface="Trebuchet MS"/>
                <a:cs typeface="Trebuchet MS"/>
              </a:rPr>
              <a:t>s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559597" y="5209424"/>
            <a:ext cx="2282190" cy="187325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065" marR="5080" indent="34925" algn="ctr">
              <a:lnSpc>
                <a:spcPct val="126600"/>
              </a:lnSpc>
              <a:spcBef>
                <a:spcPts val="70"/>
              </a:spcBef>
            </a:pPr>
            <a:r>
              <a:rPr sz="1600" spc="-20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25" dirty="0">
                <a:solidFill>
                  <a:srgbClr val="262525"/>
                </a:solidFill>
                <a:latin typeface="Trebuchet MS"/>
                <a:cs typeface="Trebuchet MS"/>
              </a:rPr>
              <a:t>- 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q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uen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v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d  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k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r 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v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un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ck</a:t>
            </a:r>
            <a:r>
              <a:rPr sz="1600" spc="-15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o 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e 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320" dirty="0">
                <a:solidFill>
                  <a:srgbClr val="262525"/>
                </a:solidFill>
                <a:latin typeface="Trebuchet MS"/>
                <a:cs typeface="Trebuchet MS"/>
              </a:rPr>
              <a:t>j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2" y="4762"/>
            <a:ext cx="11420475" cy="6200775"/>
          </a:xfrm>
          <a:custGeom>
            <a:avLst/>
            <a:gdLst/>
            <a:ahLst/>
            <a:cxnLst/>
            <a:rect l="l" t="t" r="r" b="b"/>
            <a:pathLst>
              <a:path w="11420475" h="6200775">
                <a:moveTo>
                  <a:pt x="0" y="0"/>
                </a:moveTo>
                <a:lnTo>
                  <a:pt x="11420474" y="0"/>
                </a:lnTo>
                <a:lnTo>
                  <a:pt x="11420474" y="6200774"/>
                </a:lnTo>
                <a:lnTo>
                  <a:pt x="0" y="6200774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E4DFD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385618"/>
            <a:ext cx="7423150" cy="1206099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12700" marR="5080">
              <a:lnSpc>
                <a:spcPts val="4350"/>
              </a:lnSpc>
              <a:spcBef>
                <a:spcPts val="605"/>
              </a:spcBef>
            </a:pPr>
            <a:r>
              <a:rPr spc="245" dirty="0" smtClean="0"/>
              <a:t>S</a:t>
            </a:r>
            <a:r>
              <a:rPr spc="-160" dirty="0" smtClean="0"/>
              <a:t>e</a:t>
            </a:r>
            <a:r>
              <a:rPr b="1" spc="-254" dirty="0" smtClean="0">
                <a:latin typeface="Trebuchet MS"/>
                <a:cs typeface="Trebuchet MS"/>
              </a:rPr>
              <a:t>t</a:t>
            </a:r>
            <a:r>
              <a:rPr lang="en-US" b="1" spc="-155" dirty="0" smtClean="0">
                <a:latin typeface="Trebuchet MS"/>
                <a:cs typeface="Trebuchet MS"/>
              </a:rPr>
              <a:t>t</a:t>
            </a:r>
            <a:r>
              <a:rPr spc="-405" dirty="0" smtClean="0"/>
              <a:t>i</a:t>
            </a:r>
            <a:r>
              <a:rPr spc="-85" dirty="0" smtClean="0"/>
              <a:t>n</a:t>
            </a:r>
            <a:r>
              <a:rPr spc="150" dirty="0" smtClean="0"/>
              <a:t>g</a:t>
            </a:r>
            <a:r>
              <a:rPr spc="-605" dirty="0" smtClean="0"/>
              <a:t> </a:t>
            </a:r>
            <a:r>
              <a:rPr spc="-85" dirty="0"/>
              <a:t>u</a:t>
            </a:r>
            <a:r>
              <a:rPr spc="-70" dirty="0"/>
              <a:t>p</a:t>
            </a:r>
            <a:r>
              <a:rPr spc="-605" dirty="0"/>
              <a:t> </a:t>
            </a:r>
            <a:r>
              <a:rPr spc="-155" dirty="0"/>
              <a:t>Ra</a:t>
            </a:r>
            <a:r>
              <a:rPr spc="170" dirty="0"/>
              <a:t>s</a:t>
            </a:r>
            <a:r>
              <a:rPr spc="-135" dirty="0"/>
              <a:t>pb</a:t>
            </a:r>
            <a:r>
              <a:rPr spc="-160" dirty="0"/>
              <a:t>e</a:t>
            </a:r>
            <a:r>
              <a:rPr spc="-220" dirty="0"/>
              <a:t>r</a:t>
            </a:r>
            <a:r>
              <a:rPr spc="-145" dirty="0"/>
              <a:t>r</a:t>
            </a:r>
            <a:r>
              <a:rPr spc="25" dirty="0"/>
              <a:t>y</a:t>
            </a:r>
            <a:r>
              <a:rPr spc="-675" dirty="0"/>
              <a:t> </a:t>
            </a:r>
            <a:r>
              <a:rPr spc="-60" dirty="0"/>
              <a:t>P</a:t>
            </a:r>
            <a:r>
              <a:rPr spc="-210" dirty="0"/>
              <a:t>i</a:t>
            </a:r>
            <a:r>
              <a:rPr spc="-740" dirty="0"/>
              <a:t> </a:t>
            </a:r>
            <a:r>
              <a:rPr lang="en-US" spc="-740" dirty="0" smtClean="0"/>
              <a:t> </a:t>
            </a:r>
            <a:r>
              <a:rPr spc="-155" dirty="0" smtClean="0"/>
              <a:t>a</a:t>
            </a:r>
            <a:r>
              <a:rPr spc="-85" dirty="0" smtClean="0"/>
              <a:t>n</a:t>
            </a:r>
            <a:r>
              <a:rPr spc="-60" dirty="0" smtClean="0"/>
              <a:t>d</a:t>
            </a:r>
            <a:r>
              <a:rPr spc="-615" dirty="0" smtClean="0"/>
              <a:t> </a:t>
            </a:r>
            <a:r>
              <a:rPr spc="-55" dirty="0"/>
              <a:t>D</a:t>
            </a:r>
            <a:r>
              <a:rPr spc="-405" dirty="0"/>
              <a:t>i</a:t>
            </a:r>
            <a:r>
              <a:rPr spc="170" dirty="0"/>
              <a:t>s</a:t>
            </a:r>
            <a:r>
              <a:rPr spc="-395" dirty="0"/>
              <a:t>t</a:t>
            </a:r>
            <a:r>
              <a:rPr spc="-155" dirty="0"/>
              <a:t>a</a:t>
            </a:r>
            <a:r>
              <a:rPr spc="-85" dirty="0"/>
              <a:t>n</a:t>
            </a:r>
            <a:r>
              <a:rPr spc="-35" dirty="0"/>
              <a:t>c</a:t>
            </a:r>
            <a:r>
              <a:rPr spc="-100" dirty="0"/>
              <a:t>e  </a:t>
            </a:r>
            <a:r>
              <a:rPr spc="-20" dirty="0"/>
              <a:t>Sensor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1647824" y="3124199"/>
            <a:ext cx="3981450" cy="2619375"/>
            <a:chOff x="1647824" y="3124199"/>
            <a:chExt cx="3981450" cy="2619375"/>
          </a:xfrm>
        </p:grpSpPr>
        <p:sp>
          <p:nvSpPr>
            <p:cNvPr id="5" name="object 5"/>
            <p:cNvSpPr/>
            <p:nvPr/>
          </p:nvSpPr>
          <p:spPr>
            <a:xfrm>
              <a:off x="1652587" y="3128962"/>
              <a:ext cx="3971925" cy="2609850"/>
            </a:xfrm>
            <a:custGeom>
              <a:avLst/>
              <a:gdLst/>
              <a:ahLst/>
              <a:cxnLst/>
              <a:rect l="l" t="t" r="r" b="b"/>
              <a:pathLst>
                <a:path w="3971925" h="2609850">
                  <a:moveTo>
                    <a:pt x="3922976" y="2609849"/>
                  </a:moveTo>
                  <a:lnTo>
                    <a:pt x="48947" y="2609849"/>
                  </a:lnTo>
                  <a:lnTo>
                    <a:pt x="45541" y="2609514"/>
                  </a:lnTo>
                  <a:lnTo>
                    <a:pt x="10739" y="2589426"/>
                  </a:lnTo>
                  <a:lnTo>
                    <a:pt x="0" y="2560902"/>
                  </a:lnTo>
                  <a:lnTo>
                    <a:pt x="0" y="2557462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922976" y="0"/>
                  </a:lnTo>
                  <a:lnTo>
                    <a:pt x="3959012" y="17775"/>
                  </a:lnTo>
                  <a:lnTo>
                    <a:pt x="3971924" y="48947"/>
                  </a:lnTo>
                  <a:lnTo>
                    <a:pt x="3971924" y="2560902"/>
                  </a:lnTo>
                  <a:lnTo>
                    <a:pt x="3954148" y="2596937"/>
                  </a:lnTo>
                  <a:lnTo>
                    <a:pt x="3926383" y="2609514"/>
                  </a:lnTo>
                  <a:lnTo>
                    <a:pt x="3922976" y="2609849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52587" y="3128962"/>
              <a:ext cx="3971925" cy="2609850"/>
            </a:xfrm>
            <a:custGeom>
              <a:avLst/>
              <a:gdLst/>
              <a:ahLst/>
              <a:cxnLst/>
              <a:rect l="l" t="t" r="r" b="b"/>
              <a:pathLst>
                <a:path w="3971925" h="2609850">
                  <a:moveTo>
                    <a:pt x="0" y="2557462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6"/>
                  </a:lnTo>
                  <a:lnTo>
                    <a:pt x="1677" y="38792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1"/>
                  </a:lnTo>
                  <a:lnTo>
                    <a:pt x="12911" y="17775"/>
                  </a:lnTo>
                  <a:lnTo>
                    <a:pt x="15344" y="15343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919537" y="0"/>
                  </a:lnTo>
                  <a:lnTo>
                    <a:pt x="3922976" y="0"/>
                  </a:lnTo>
                  <a:lnTo>
                    <a:pt x="3926383" y="335"/>
                  </a:lnTo>
                  <a:lnTo>
                    <a:pt x="3948641" y="8828"/>
                  </a:lnTo>
                  <a:lnTo>
                    <a:pt x="3951502" y="10739"/>
                  </a:lnTo>
                  <a:lnTo>
                    <a:pt x="3963095" y="23282"/>
                  </a:lnTo>
                  <a:lnTo>
                    <a:pt x="3965006" y="26142"/>
                  </a:lnTo>
                  <a:lnTo>
                    <a:pt x="3971924" y="52387"/>
                  </a:lnTo>
                  <a:lnTo>
                    <a:pt x="3971924" y="2557462"/>
                  </a:lnTo>
                  <a:lnTo>
                    <a:pt x="3956580" y="2594505"/>
                  </a:lnTo>
                  <a:lnTo>
                    <a:pt x="3954148" y="2596937"/>
                  </a:lnTo>
                  <a:lnTo>
                    <a:pt x="3951502" y="2599109"/>
                  </a:lnTo>
                  <a:lnTo>
                    <a:pt x="3948641" y="2601020"/>
                  </a:lnTo>
                  <a:lnTo>
                    <a:pt x="3945781" y="2602931"/>
                  </a:lnTo>
                  <a:lnTo>
                    <a:pt x="3922976" y="2609849"/>
                  </a:lnTo>
                  <a:lnTo>
                    <a:pt x="3919537" y="2609849"/>
                  </a:lnTo>
                  <a:lnTo>
                    <a:pt x="52387" y="2609849"/>
                  </a:lnTo>
                  <a:lnTo>
                    <a:pt x="48947" y="2609849"/>
                  </a:lnTo>
                  <a:lnTo>
                    <a:pt x="45541" y="2609514"/>
                  </a:lnTo>
                  <a:lnTo>
                    <a:pt x="23282" y="2601020"/>
                  </a:lnTo>
                  <a:lnTo>
                    <a:pt x="20422" y="2599109"/>
                  </a:lnTo>
                  <a:lnTo>
                    <a:pt x="17776" y="2596937"/>
                  </a:lnTo>
                  <a:lnTo>
                    <a:pt x="15344" y="2594505"/>
                  </a:lnTo>
                  <a:lnTo>
                    <a:pt x="12911" y="2592073"/>
                  </a:lnTo>
                  <a:lnTo>
                    <a:pt x="10739" y="2589426"/>
                  </a:lnTo>
                  <a:lnTo>
                    <a:pt x="8828" y="2586566"/>
                  </a:lnTo>
                  <a:lnTo>
                    <a:pt x="6917" y="2583706"/>
                  </a:lnTo>
                  <a:lnTo>
                    <a:pt x="1006" y="2567682"/>
                  </a:lnTo>
                  <a:lnTo>
                    <a:pt x="335" y="2564308"/>
                  </a:lnTo>
                  <a:lnTo>
                    <a:pt x="0" y="2560902"/>
                  </a:lnTo>
                  <a:lnTo>
                    <a:pt x="0" y="2557462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811337" y="3685424"/>
            <a:ext cx="346964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100"/>
              </a:spcBef>
            </a:pP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rr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,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3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2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7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,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J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, 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Breadboard</a:t>
            </a:r>
            <a:endParaRPr sz="1600">
              <a:latin typeface="Trebuchet MS"/>
              <a:cs typeface="Trebuchet MS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5800723" y="3124199"/>
            <a:ext cx="3990975" cy="2619375"/>
            <a:chOff x="5800723" y="3124199"/>
            <a:chExt cx="3990975" cy="2619375"/>
          </a:xfrm>
        </p:grpSpPr>
        <p:sp>
          <p:nvSpPr>
            <p:cNvPr id="9" name="object 9"/>
            <p:cNvSpPr/>
            <p:nvPr/>
          </p:nvSpPr>
          <p:spPr>
            <a:xfrm>
              <a:off x="5805486" y="3128962"/>
              <a:ext cx="3981450" cy="2609850"/>
            </a:xfrm>
            <a:custGeom>
              <a:avLst/>
              <a:gdLst/>
              <a:ahLst/>
              <a:cxnLst/>
              <a:rect l="l" t="t" r="r" b="b"/>
              <a:pathLst>
                <a:path w="3981450" h="2609850">
                  <a:moveTo>
                    <a:pt x="3932502" y="2609849"/>
                  </a:moveTo>
                  <a:lnTo>
                    <a:pt x="48948" y="2609849"/>
                  </a:lnTo>
                  <a:lnTo>
                    <a:pt x="45540" y="2609514"/>
                  </a:lnTo>
                  <a:lnTo>
                    <a:pt x="10740" y="2589426"/>
                  </a:lnTo>
                  <a:lnTo>
                    <a:pt x="0" y="2560902"/>
                  </a:lnTo>
                  <a:lnTo>
                    <a:pt x="0" y="2557462"/>
                  </a:lnTo>
                  <a:lnTo>
                    <a:pt x="0" y="48947"/>
                  </a:lnTo>
                  <a:lnTo>
                    <a:pt x="17775" y="12911"/>
                  </a:lnTo>
                  <a:lnTo>
                    <a:pt x="48948" y="0"/>
                  </a:lnTo>
                  <a:lnTo>
                    <a:pt x="3932502" y="0"/>
                  </a:lnTo>
                  <a:lnTo>
                    <a:pt x="3968538" y="17775"/>
                  </a:lnTo>
                  <a:lnTo>
                    <a:pt x="3981450" y="48947"/>
                  </a:lnTo>
                  <a:lnTo>
                    <a:pt x="3981450" y="2560902"/>
                  </a:lnTo>
                  <a:lnTo>
                    <a:pt x="3963673" y="2596937"/>
                  </a:lnTo>
                  <a:lnTo>
                    <a:pt x="3935908" y="2609514"/>
                  </a:lnTo>
                  <a:lnTo>
                    <a:pt x="3932502" y="2609849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805486" y="3128962"/>
              <a:ext cx="3981450" cy="2609850"/>
            </a:xfrm>
            <a:custGeom>
              <a:avLst/>
              <a:gdLst/>
              <a:ahLst/>
              <a:cxnLst/>
              <a:rect l="l" t="t" r="r" b="b"/>
              <a:pathLst>
                <a:path w="3981450" h="2609850">
                  <a:moveTo>
                    <a:pt x="0" y="2557462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5343" y="15343"/>
                  </a:lnTo>
                  <a:lnTo>
                    <a:pt x="17775" y="12911"/>
                  </a:lnTo>
                  <a:lnTo>
                    <a:pt x="48948" y="0"/>
                  </a:lnTo>
                  <a:lnTo>
                    <a:pt x="52388" y="0"/>
                  </a:lnTo>
                  <a:lnTo>
                    <a:pt x="3929062" y="0"/>
                  </a:lnTo>
                  <a:lnTo>
                    <a:pt x="3932502" y="0"/>
                  </a:lnTo>
                  <a:lnTo>
                    <a:pt x="3935908" y="335"/>
                  </a:lnTo>
                  <a:lnTo>
                    <a:pt x="3970710" y="20421"/>
                  </a:lnTo>
                  <a:lnTo>
                    <a:pt x="3972620" y="23282"/>
                  </a:lnTo>
                  <a:lnTo>
                    <a:pt x="3974530" y="26142"/>
                  </a:lnTo>
                  <a:lnTo>
                    <a:pt x="3980442" y="42166"/>
                  </a:lnTo>
                  <a:lnTo>
                    <a:pt x="3981114" y="45540"/>
                  </a:lnTo>
                  <a:lnTo>
                    <a:pt x="3981450" y="48947"/>
                  </a:lnTo>
                  <a:lnTo>
                    <a:pt x="3981450" y="52387"/>
                  </a:lnTo>
                  <a:lnTo>
                    <a:pt x="3981450" y="2557462"/>
                  </a:lnTo>
                  <a:lnTo>
                    <a:pt x="3981450" y="2560902"/>
                  </a:lnTo>
                  <a:lnTo>
                    <a:pt x="3981114" y="2564308"/>
                  </a:lnTo>
                  <a:lnTo>
                    <a:pt x="3980442" y="2567682"/>
                  </a:lnTo>
                  <a:lnTo>
                    <a:pt x="3979771" y="2571056"/>
                  </a:lnTo>
                  <a:lnTo>
                    <a:pt x="3966105" y="2594505"/>
                  </a:lnTo>
                  <a:lnTo>
                    <a:pt x="3963673" y="2596937"/>
                  </a:lnTo>
                  <a:lnTo>
                    <a:pt x="3961027" y="2599109"/>
                  </a:lnTo>
                  <a:lnTo>
                    <a:pt x="3958165" y="2601020"/>
                  </a:lnTo>
                  <a:lnTo>
                    <a:pt x="3955306" y="2602931"/>
                  </a:lnTo>
                  <a:lnTo>
                    <a:pt x="3932502" y="2609849"/>
                  </a:lnTo>
                  <a:lnTo>
                    <a:pt x="3929062" y="2609849"/>
                  </a:lnTo>
                  <a:lnTo>
                    <a:pt x="52388" y="2609849"/>
                  </a:lnTo>
                  <a:lnTo>
                    <a:pt x="48948" y="2609849"/>
                  </a:lnTo>
                  <a:lnTo>
                    <a:pt x="45540" y="2609514"/>
                  </a:lnTo>
                  <a:lnTo>
                    <a:pt x="15343" y="2594505"/>
                  </a:lnTo>
                  <a:lnTo>
                    <a:pt x="12911" y="2592073"/>
                  </a:lnTo>
                  <a:lnTo>
                    <a:pt x="0" y="2560902"/>
                  </a:lnTo>
                  <a:lnTo>
                    <a:pt x="0" y="2557462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630362" y="1694699"/>
            <a:ext cx="8126730" cy="189293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26299"/>
              </a:lnSpc>
              <a:spcBef>
                <a:spcPts val="75"/>
              </a:spcBef>
            </a:pP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To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set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up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Raspberry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Pi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distance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sensor,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we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need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connect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sensor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GPIO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pins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of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Raspberry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Pi</a:t>
            </a:r>
            <a:r>
              <a:rPr sz="1600" spc="-18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install</a:t>
            </a:r>
            <a:r>
              <a:rPr sz="1600" spc="-18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necessary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software.</a:t>
            </a:r>
            <a:r>
              <a:rPr sz="1600" spc="-229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There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are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various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distance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sensors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available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in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market, </a:t>
            </a:r>
            <a:r>
              <a:rPr sz="1600" spc="-4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such </a:t>
            </a:r>
            <a:r>
              <a:rPr sz="1600" spc="-35" dirty="0">
                <a:solidFill>
                  <a:srgbClr val="262525"/>
                </a:solidFill>
                <a:latin typeface="Trebuchet MS"/>
                <a:cs typeface="Trebuchet MS"/>
              </a:rPr>
              <a:t>as 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infrared,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ultrasonic,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laser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sensors.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Once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connected,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we can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write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program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interface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with </a:t>
            </a:r>
            <a:r>
              <a:rPr sz="1600" spc="-4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sensor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detect 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obstacles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in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0" dirty="0">
                <a:solidFill>
                  <a:srgbClr val="262525"/>
                </a:solidFill>
                <a:latin typeface="Trebuchet MS"/>
                <a:cs typeface="Trebuchet MS"/>
              </a:rPr>
              <a:t>vicinity.</a:t>
            </a:r>
            <a:endParaRPr sz="16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250">
              <a:latin typeface="Trebuchet MS"/>
              <a:cs typeface="Trebuchet MS"/>
            </a:endParaRPr>
          </a:p>
          <a:p>
            <a:pPr marL="193040">
              <a:lnSpc>
                <a:spcPct val="100000"/>
              </a:lnSpc>
              <a:tabLst>
                <a:tab pos="4351020" algn="l"/>
              </a:tabLst>
            </a:pPr>
            <a:r>
              <a:rPr sz="2000" spc="-17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120" dirty="0">
                <a:solidFill>
                  <a:srgbClr val="262525"/>
                </a:solidFill>
                <a:latin typeface="Trebuchet MS"/>
                <a:cs typeface="Trebuchet MS"/>
              </a:rPr>
              <a:t>q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23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4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2000" spc="-35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2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2000" spc="-8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2000" spc="-21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2000" spc="-12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2000" spc="-8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nen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spc="13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2000" dirty="0">
                <a:solidFill>
                  <a:srgbClr val="262525"/>
                </a:solidFill>
                <a:latin typeface="Trebuchet MS"/>
                <a:cs typeface="Trebuchet MS"/>
              </a:rPr>
              <a:t>	</a:t>
            </a:r>
            <a:r>
              <a:rPr sz="2000" spc="-16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2000" spc="3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195" dirty="0">
                <a:solidFill>
                  <a:srgbClr val="262525"/>
                </a:solidFill>
                <a:latin typeface="Trebuchet MS"/>
                <a:cs typeface="Trebuchet MS"/>
              </a:rPr>
              <a:t>ll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8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2000" spc="-4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2000" spc="-3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10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12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2000" spc="13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968999" y="3685424"/>
            <a:ext cx="3654425" cy="187325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26299"/>
              </a:lnSpc>
              <a:spcBef>
                <a:spcPts val="75"/>
              </a:spcBef>
            </a:pPr>
            <a:r>
              <a:rPr sz="1600" spc="-1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nne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V</a:t>
            </a:r>
            <a:r>
              <a:rPr sz="1600" spc="-1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20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e 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distance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sensor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respective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pins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of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rr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nne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15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f 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sensor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GPIO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pins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of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Raspberry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Pi.</a:t>
            </a:r>
            <a:endParaRPr sz="1600" dirty="0">
              <a:latin typeface="Trebuchet MS"/>
              <a:cs typeface="Trebuchet MS"/>
            </a:endParaRPr>
          </a:p>
          <a:p>
            <a:pPr marL="12700" marR="407670">
              <a:lnSpc>
                <a:spcPts val="2480"/>
              </a:lnSpc>
              <a:spcBef>
                <a:spcPts val="15"/>
              </a:spcBef>
            </a:pP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ss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e 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7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2" y="4762"/>
            <a:ext cx="11420475" cy="7572375"/>
          </a:xfrm>
          <a:custGeom>
            <a:avLst/>
            <a:gdLst/>
            <a:ahLst/>
            <a:cxnLst/>
            <a:rect l="l" t="t" r="r" b="b"/>
            <a:pathLst>
              <a:path w="11420475" h="7572375">
                <a:moveTo>
                  <a:pt x="0" y="0"/>
                </a:moveTo>
                <a:lnTo>
                  <a:pt x="11420474" y="0"/>
                </a:lnTo>
                <a:lnTo>
                  <a:pt x="11420474" y="7572374"/>
                </a:lnTo>
                <a:lnTo>
                  <a:pt x="0" y="7572374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E4DFD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385618"/>
            <a:ext cx="7985759" cy="6337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35" dirty="0"/>
              <a:t>Working</a:t>
            </a:r>
            <a:r>
              <a:rPr spc="-605" dirty="0"/>
              <a:t> </a:t>
            </a:r>
            <a:r>
              <a:rPr spc="-200" dirty="0"/>
              <a:t>Principle</a:t>
            </a:r>
            <a:r>
              <a:rPr spc="-555" dirty="0"/>
              <a:t> </a:t>
            </a:r>
            <a:r>
              <a:rPr spc="-145" dirty="0"/>
              <a:t>of</a:t>
            </a:r>
            <a:r>
              <a:rPr spc="-665" dirty="0"/>
              <a:t> </a:t>
            </a:r>
            <a:r>
              <a:rPr spc="-140" dirty="0"/>
              <a:t>Obstacle</a:t>
            </a:r>
            <a:r>
              <a:rPr spc="-560" dirty="0"/>
              <a:t> </a:t>
            </a:r>
            <a:r>
              <a:rPr spc="-200" dirty="0"/>
              <a:t>Detection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1647824" y="4337446"/>
            <a:ext cx="8143875" cy="790575"/>
            <a:chOff x="1647824" y="4337446"/>
            <a:chExt cx="8143875" cy="790575"/>
          </a:xfrm>
        </p:grpSpPr>
        <p:sp>
          <p:nvSpPr>
            <p:cNvPr id="5" name="object 5"/>
            <p:cNvSpPr/>
            <p:nvPr/>
          </p:nvSpPr>
          <p:spPr>
            <a:xfrm>
              <a:off x="1647812" y="4527956"/>
              <a:ext cx="8143875" cy="600075"/>
            </a:xfrm>
            <a:custGeom>
              <a:avLst/>
              <a:gdLst/>
              <a:ahLst/>
              <a:cxnLst/>
              <a:rect l="l" t="t" r="r" b="b"/>
              <a:pathLst>
                <a:path w="8143875" h="600075">
                  <a:moveTo>
                    <a:pt x="8143875" y="5943"/>
                  </a:moveTo>
                  <a:lnTo>
                    <a:pt x="1592618" y="5943"/>
                  </a:lnTo>
                  <a:lnTo>
                    <a:pt x="1592618" y="0"/>
                  </a:lnTo>
                  <a:lnTo>
                    <a:pt x="1554518" y="0"/>
                  </a:lnTo>
                  <a:lnTo>
                    <a:pt x="1554518" y="5943"/>
                  </a:lnTo>
                  <a:lnTo>
                    <a:pt x="0" y="5943"/>
                  </a:lnTo>
                  <a:lnTo>
                    <a:pt x="0" y="34518"/>
                  </a:lnTo>
                  <a:lnTo>
                    <a:pt x="1554518" y="34518"/>
                  </a:lnTo>
                  <a:lnTo>
                    <a:pt x="1554518" y="600075"/>
                  </a:lnTo>
                  <a:lnTo>
                    <a:pt x="1592618" y="600075"/>
                  </a:lnTo>
                  <a:lnTo>
                    <a:pt x="1592618" y="34518"/>
                  </a:lnTo>
                  <a:lnTo>
                    <a:pt x="8143875" y="34518"/>
                  </a:lnTo>
                  <a:lnTo>
                    <a:pt x="8143875" y="5943"/>
                  </a:lnTo>
                  <a:close/>
                </a:path>
              </a:pathLst>
            </a:custGeom>
            <a:solidFill>
              <a:srgbClr val="B4B6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33712" y="4342208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22527" y="371474"/>
                  </a:moveTo>
                  <a:lnTo>
                    <a:pt x="48947" y="371474"/>
                  </a:lnTo>
                  <a:lnTo>
                    <a:pt x="45540" y="371139"/>
                  </a:lnTo>
                  <a:lnTo>
                    <a:pt x="10739" y="351052"/>
                  </a:lnTo>
                  <a:lnTo>
                    <a:pt x="0" y="322527"/>
                  </a:lnTo>
                  <a:lnTo>
                    <a:pt x="0" y="319087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22527" y="0"/>
                  </a:lnTo>
                  <a:lnTo>
                    <a:pt x="358563" y="17776"/>
                  </a:lnTo>
                  <a:lnTo>
                    <a:pt x="371474" y="48947"/>
                  </a:lnTo>
                  <a:lnTo>
                    <a:pt x="371474" y="322527"/>
                  </a:lnTo>
                  <a:lnTo>
                    <a:pt x="353698" y="358563"/>
                  </a:lnTo>
                  <a:lnTo>
                    <a:pt x="325934" y="371139"/>
                  </a:lnTo>
                  <a:lnTo>
                    <a:pt x="322527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033712" y="4342208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12911" y="17776"/>
                  </a:lnTo>
                  <a:lnTo>
                    <a:pt x="15343" y="15343"/>
                  </a:lnTo>
                  <a:lnTo>
                    <a:pt x="17776" y="12911"/>
                  </a:lnTo>
                  <a:lnTo>
                    <a:pt x="52387" y="0"/>
                  </a:lnTo>
                  <a:lnTo>
                    <a:pt x="319087" y="0"/>
                  </a:lnTo>
                  <a:lnTo>
                    <a:pt x="322527" y="0"/>
                  </a:lnTo>
                  <a:lnTo>
                    <a:pt x="325934" y="335"/>
                  </a:lnTo>
                  <a:lnTo>
                    <a:pt x="329307" y="1006"/>
                  </a:lnTo>
                  <a:lnTo>
                    <a:pt x="332681" y="1677"/>
                  </a:lnTo>
                  <a:lnTo>
                    <a:pt x="362646" y="23282"/>
                  </a:lnTo>
                  <a:lnTo>
                    <a:pt x="364557" y="26142"/>
                  </a:lnTo>
                  <a:lnTo>
                    <a:pt x="366170" y="29161"/>
                  </a:lnTo>
                  <a:lnTo>
                    <a:pt x="367487" y="32339"/>
                  </a:lnTo>
                  <a:lnTo>
                    <a:pt x="368803" y="35517"/>
                  </a:lnTo>
                  <a:lnTo>
                    <a:pt x="371474" y="52387"/>
                  </a:lnTo>
                  <a:lnTo>
                    <a:pt x="371474" y="319087"/>
                  </a:lnTo>
                  <a:lnTo>
                    <a:pt x="367487" y="339135"/>
                  </a:lnTo>
                  <a:lnTo>
                    <a:pt x="366170" y="342313"/>
                  </a:lnTo>
                  <a:lnTo>
                    <a:pt x="339135" y="367487"/>
                  </a:lnTo>
                  <a:lnTo>
                    <a:pt x="335957" y="368803"/>
                  </a:lnTo>
                  <a:lnTo>
                    <a:pt x="332681" y="369797"/>
                  </a:lnTo>
                  <a:lnTo>
                    <a:pt x="329307" y="370468"/>
                  </a:lnTo>
                  <a:lnTo>
                    <a:pt x="325934" y="371139"/>
                  </a:lnTo>
                  <a:lnTo>
                    <a:pt x="322527" y="371474"/>
                  </a:lnTo>
                  <a:lnTo>
                    <a:pt x="319087" y="371474"/>
                  </a:lnTo>
                  <a:lnTo>
                    <a:pt x="52387" y="371474"/>
                  </a:lnTo>
                  <a:lnTo>
                    <a:pt x="48947" y="371474"/>
                  </a:lnTo>
                  <a:lnTo>
                    <a:pt x="45540" y="371139"/>
                  </a:lnTo>
                  <a:lnTo>
                    <a:pt x="42167" y="370468"/>
                  </a:lnTo>
                  <a:lnTo>
                    <a:pt x="38793" y="369797"/>
                  </a:lnTo>
                  <a:lnTo>
                    <a:pt x="35517" y="368803"/>
                  </a:lnTo>
                  <a:lnTo>
                    <a:pt x="32339" y="367487"/>
                  </a:lnTo>
                  <a:lnTo>
                    <a:pt x="29161" y="366170"/>
                  </a:lnTo>
                  <a:lnTo>
                    <a:pt x="3987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4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3147367" y="4306562"/>
            <a:ext cx="151765" cy="390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400" spc="-270" dirty="0">
                <a:solidFill>
                  <a:srgbClr val="262525"/>
                </a:solidFill>
                <a:latin typeface="Trebuchet MS"/>
                <a:cs typeface="Trebuchet MS"/>
              </a:rPr>
              <a:t>1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46238" y="5258521"/>
            <a:ext cx="1555115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10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13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2000" spc="-34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-15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21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35" dirty="0">
                <a:solidFill>
                  <a:srgbClr val="262525"/>
                </a:solidFill>
                <a:latin typeface="Trebuchet MS"/>
                <a:cs typeface="Trebuchet MS"/>
              </a:rPr>
              <a:t>ss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8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2000" spc="-4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01812" y="5685674"/>
            <a:ext cx="2839720" cy="94932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065" marR="5080" indent="-38735" algn="ctr">
              <a:lnSpc>
                <a:spcPct val="127000"/>
              </a:lnSpc>
              <a:spcBef>
                <a:spcPts val="60"/>
              </a:spcBef>
            </a:pP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n 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ne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,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v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45" dirty="0">
                <a:solidFill>
                  <a:srgbClr val="262525"/>
                </a:solidFill>
                <a:latin typeface="Trebuchet MS"/>
                <a:cs typeface="Trebuchet MS"/>
              </a:rPr>
              <a:t>s 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27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>
              <a:latin typeface="Trebuchet MS"/>
              <a:cs typeface="Trebuchet MS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4686299" y="3930252"/>
            <a:ext cx="390525" cy="790575"/>
            <a:chOff x="4686299" y="3930252"/>
            <a:chExt cx="390525" cy="790575"/>
          </a:xfrm>
        </p:grpSpPr>
        <p:sp>
          <p:nvSpPr>
            <p:cNvPr id="12" name="object 12"/>
            <p:cNvSpPr/>
            <p:nvPr/>
          </p:nvSpPr>
          <p:spPr>
            <a:xfrm>
              <a:off x="4869209" y="3930252"/>
              <a:ext cx="28575" cy="600075"/>
            </a:xfrm>
            <a:custGeom>
              <a:avLst/>
              <a:gdLst/>
              <a:ahLst/>
              <a:cxnLst/>
              <a:rect l="l" t="t" r="r" b="b"/>
              <a:pathLst>
                <a:path w="28575" h="600075">
                  <a:moveTo>
                    <a:pt x="28574" y="600074"/>
                  </a:moveTo>
                  <a:lnTo>
                    <a:pt x="0" y="600074"/>
                  </a:lnTo>
                  <a:lnTo>
                    <a:pt x="0" y="0"/>
                  </a:lnTo>
                  <a:lnTo>
                    <a:pt x="28574" y="0"/>
                  </a:lnTo>
                  <a:lnTo>
                    <a:pt x="28574" y="600074"/>
                  </a:lnTo>
                  <a:close/>
                </a:path>
              </a:pathLst>
            </a:custGeom>
            <a:solidFill>
              <a:srgbClr val="B4B6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691062" y="4344590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32052" y="371474"/>
                  </a:moveTo>
                  <a:lnTo>
                    <a:pt x="48947" y="371474"/>
                  </a:lnTo>
                  <a:lnTo>
                    <a:pt x="45540" y="371139"/>
                  </a:lnTo>
                  <a:lnTo>
                    <a:pt x="10739" y="351052"/>
                  </a:lnTo>
                  <a:lnTo>
                    <a:pt x="0" y="322527"/>
                  </a:lnTo>
                  <a:lnTo>
                    <a:pt x="0" y="319087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32052" y="0"/>
                  </a:lnTo>
                  <a:lnTo>
                    <a:pt x="368088" y="17776"/>
                  </a:lnTo>
                  <a:lnTo>
                    <a:pt x="380999" y="48947"/>
                  </a:lnTo>
                  <a:lnTo>
                    <a:pt x="380999" y="322527"/>
                  </a:lnTo>
                  <a:lnTo>
                    <a:pt x="363223" y="358563"/>
                  </a:lnTo>
                  <a:lnTo>
                    <a:pt x="335459" y="371139"/>
                  </a:lnTo>
                  <a:lnTo>
                    <a:pt x="332052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691062" y="4344590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29161" y="5304"/>
                  </a:lnTo>
                  <a:lnTo>
                    <a:pt x="32339" y="3987"/>
                  </a:lnTo>
                  <a:lnTo>
                    <a:pt x="35517" y="2671"/>
                  </a:lnTo>
                  <a:lnTo>
                    <a:pt x="38793" y="1677"/>
                  </a:lnTo>
                  <a:lnTo>
                    <a:pt x="42167" y="1006"/>
                  </a:lnTo>
                  <a:lnTo>
                    <a:pt x="45540" y="335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28612" y="0"/>
                  </a:lnTo>
                  <a:lnTo>
                    <a:pt x="332052" y="0"/>
                  </a:lnTo>
                  <a:lnTo>
                    <a:pt x="335459" y="335"/>
                  </a:lnTo>
                  <a:lnTo>
                    <a:pt x="338832" y="1006"/>
                  </a:lnTo>
                  <a:lnTo>
                    <a:pt x="342206" y="1677"/>
                  </a:lnTo>
                  <a:lnTo>
                    <a:pt x="345482" y="2671"/>
                  </a:lnTo>
                  <a:lnTo>
                    <a:pt x="348660" y="3987"/>
                  </a:lnTo>
                  <a:lnTo>
                    <a:pt x="351838" y="5304"/>
                  </a:lnTo>
                  <a:lnTo>
                    <a:pt x="354857" y="6917"/>
                  </a:lnTo>
                  <a:lnTo>
                    <a:pt x="357717" y="8828"/>
                  </a:lnTo>
                  <a:lnTo>
                    <a:pt x="360577" y="10739"/>
                  </a:lnTo>
                  <a:lnTo>
                    <a:pt x="379993" y="42167"/>
                  </a:lnTo>
                  <a:lnTo>
                    <a:pt x="380664" y="45540"/>
                  </a:lnTo>
                  <a:lnTo>
                    <a:pt x="380999" y="48947"/>
                  </a:lnTo>
                  <a:lnTo>
                    <a:pt x="380999" y="52387"/>
                  </a:lnTo>
                  <a:lnTo>
                    <a:pt x="380999" y="319087"/>
                  </a:lnTo>
                  <a:lnTo>
                    <a:pt x="380999" y="322527"/>
                  </a:lnTo>
                  <a:lnTo>
                    <a:pt x="380664" y="325934"/>
                  </a:lnTo>
                  <a:lnTo>
                    <a:pt x="379993" y="329307"/>
                  </a:lnTo>
                  <a:lnTo>
                    <a:pt x="379322" y="332681"/>
                  </a:lnTo>
                  <a:lnTo>
                    <a:pt x="365655" y="356130"/>
                  </a:lnTo>
                  <a:lnTo>
                    <a:pt x="363223" y="358563"/>
                  </a:lnTo>
                  <a:lnTo>
                    <a:pt x="360577" y="360735"/>
                  </a:lnTo>
                  <a:lnTo>
                    <a:pt x="357717" y="362646"/>
                  </a:lnTo>
                  <a:lnTo>
                    <a:pt x="354857" y="364557"/>
                  </a:lnTo>
                  <a:lnTo>
                    <a:pt x="351838" y="366170"/>
                  </a:lnTo>
                  <a:lnTo>
                    <a:pt x="348660" y="367487"/>
                  </a:lnTo>
                  <a:lnTo>
                    <a:pt x="345482" y="368803"/>
                  </a:lnTo>
                  <a:lnTo>
                    <a:pt x="328612" y="371474"/>
                  </a:lnTo>
                  <a:lnTo>
                    <a:pt x="52387" y="371474"/>
                  </a:lnTo>
                  <a:lnTo>
                    <a:pt x="32339" y="367487"/>
                  </a:lnTo>
                  <a:lnTo>
                    <a:pt x="29161" y="366170"/>
                  </a:lnTo>
                  <a:lnTo>
                    <a:pt x="8828" y="348192"/>
                  </a:lnTo>
                  <a:lnTo>
                    <a:pt x="6917" y="345332"/>
                  </a:lnTo>
                  <a:lnTo>
                    <a:pt x="5304" y="342313"/>
                  </a:lnTo>
                  <a:lnTo>
                    <a:pt x="3987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4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4791322" y="4299418"/>
            <a:ext cx="187960" cy="390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400" spc="15" dirty="0">
                <a:solidFill>
                  <a:srgbClr val="262525"/>
                </a:solidFill>
                <a:latin typeface="Trebuchet MS"/>
                <a:cs typeface="Trebuchet MS"/>
              </a:rPr>
              <a:t>2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576439" y="3104399"/>
            <a:ext cx="2569210" cy="6540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3664" marR="5080" indent="-101600">
              <a:lnSpc>
                <a:spcPct val="128899"/>
              </a:lnSpc>
              <a:spcBef>
                <a:spcPts val="100"/>
              </a:spcBef>
            </a:pP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un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320" dirty="0">
                <a:solidFill>
                  <a:srgbClr val="262525"/>
                </a:solidFill>
                <a:latin typeface="Trebuchet MS"/>
                <a:cs typeface="Trebuchet MS"/>
              </a:rPr>
              <a:t>j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t 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ck</a:t>
            </a:r>
            <a:r>
              <a:rPr sz="1600" spc="-15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7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>
              <a:latin typeface="Trebuchet MS"/>
              <a:cs typeface="Trebuchet MS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6353174" y="4337446"/>
            <a:ext cx="390525" cy="790575"/>
            <a:chOff x="6353174" y="4337446"/>
            <a:chExt cx="390525" cy="790575"/>
          </a:xfrm>
        </p:grpSpPr>
        <p:sp>
          <p:nvSpPr>
            <p:cNvPr id="18" name="object 18"/>
            <p:cNvSpPr/>
            <p:nvPr/>
          </p:nvSpPr>
          <p:spPr>
            <a:xfrm>
              <a:off x="6526559" y="4527946"/>
              <a:ext cx="38100" cy="600075"/>
            </a:xfrm>
            <a:custGeom>
              <a:avLst/>
              <a:gdLst/>
              <a:ahLst/>
              <a:cxnLst/>
              <a:rect l="l" t="t" r="r" b="b"/>
              <a:pathLst>
                <a:path w="38100" h="600075">
                  <a:moveTo>
                    <a:pt x="38099" y="600074"/>
                  </a:moveTo>
                  <a:lnTo>
                    <a:pt x="0" y="600074"/>
                  </a:lnTo>
                  <a:lnTo>
                    <a:pt x="0" y="0"/>
                  </a:lnTo>
                  <a:lnTo>
                    <a:pt x="38099" y="0"/>
                  </a:lnTo>
                  <a:lnTo>
                    <a:pt x="38099" y="600074"/>
                  </a:lnTo>
                  <a:close/>
                </a:path>
              </a:pathLst>
            </a:custGeom>
            <a:solidFill>
              <a:srgbClr val="B4B6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6357937" y="4342208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32052" y="371474"/>
                  </a:moveTo>
                  <a:lnTo>
                    <a:pt x="48947" y="371474"/>
                  </a:lnTo>
                  <a:lnTo>
                    <a:pt x="45540" y="371139"/>
                  </a:lnTo>
                  <a:lnTo>
                    <a:pt x="10739" y="351052"/>
                  </a:lnTo>
                  <a:lnTo>
                    <a:pt x="0" y="322527"/>
                  </a:lnTo>
                  <a:lnTo>
                    <a:pt x="0" y="319087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32052" y="0"/>
                  </a:lnTo>
                  <a:lnTo>
                    <a:pt x="368088" y="17776"/>
                  </a:lnTo>
                  <a:lnTo>
                    <a:pt x="380999" y="48947"/>
                  </a:lnTo>
                  <a:lnTo>
                    <a:pt x="380999" y="322527"/>
                  </a:lnTo>
                  <a:lnTo>
                    <a:pt x="363223" y="358563"/>
                  </a:lnTo>
                  <a:lnTo>
                    <a:pt x="335459" y="371139"/>
                  </a:lnTo>
                  <a:lnTo>
                    <a:pt x="332052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6357937" y="4342208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12911" y="17776"/>
                  </a:lnTo>
                  <a:lnTo>
                    <a:pt x="15343" y="15343"/>
                  </a:lnTo>
                  <a:lnTo>
                    <a:pt x="17776" y="12911"/>
                  </a:lnTo>
                  <a:lnTo>
                    <a:pt x="52387" y="0"/>
                  </a:lnTo>
                  <a:lnTo>
                    <a:pt x="328612" y="0"/>
                  </a:lnTo>
                  <a:lnTo>
                    <a:pt x="332052" y="0"/>
                  </a:lnTo>
                  <a:lnTo>
                    <a:pt x="335459" y="335"/>
                  </a:lnTo>
                  <a:lnTo>
                    <a:pt x="338832" y="1006"/>
                  </a:lnTo>
                  <a:lnTo>
                    <a:pt x="342206" y="1677"/>
                  </a:lnTo>
                  <a:lnTo>
                    <a:pt x="365655" y="15343"/>
                  </a:lnTo>
                  <a:lnTo>
                    <a:pt x="368088" y="17776"/>
                  </a:lnTo>
                  <a:lnTo>
                    <a:pt x="379993" y="42167"/>
                  </a:lnTo>
                  <a:lnTo>
                    <a:pt x="380664" y="45540"/>
                  </a:lnTo>
                  <a:lnTo>
                    <a:pt x="380999" y="48947"/>
                  </a:lnTo>
                  <a:lnTo>
                    <a:pt x="380999" y="52387"/>
                  </a:lnTo>
                  <a:lnTo>
                    <a:pt x="380999" y="319087"/>
                  </a:lnTo>
                  <a:lnTo>
                    <a:pt x="380999" y="322527"/>
                  </a:lnTo>
                  <a:lnTo>
                    <a:pt x="380664" y="325934"/>
                  </a:lnTo>
                  <a:lnTo>
                    <a:pt x="379993" y="329307"/>
                  </a:lnTo>
                  <a:lnTo>
                    <a:pt x="379322" y="332681"/>
                  </a:lnTo>
                  <a:lnTo>
                    <a:pt x="354857" y="364557"/>
                  </a:lnTo>
                  <a:lnTo>
                    <a:pt x="348660" y="367487"/>
                  </a:lnTo>
                  <a:lnTo>
                    <a:pt x="345482" y="368803"/>
                  </a:lnTo>
                  <a:lnTo>
                    <a:pt x="342206" y="369797"/>
                  </a:lnTo>
                  <a:lnTo>
                    <a:pt x="338832" y="370468"/>
                  </a:lnTo>
                  <a:lnTo>
                    <a:pt x="335459" y="371139"/>
                  </a:lnTo>
                  <a:lnTo>
                    <a:pt x="332052" y="371474"/>
                  </a:lnTo>
                  <a:lnTo>
                    <a:pt x="328612" y="371474"/>
                  </a:lnTo>
                  <a:lnTo>
                    <a:pt x="52387" y="371474"/>
                  </a:lnTo>
                  <a:lnTo>
                    <a:pt x="48947" y="371474"/>
                  </a:lnTo>
                  <a:lnTo>
                    <a:pt x="45540" y="371139"/>
                  </a:lnTo>
                  <a:lnTo>
                    <a:pt x="42167" y="370468"/>
                  </a:lnTo>
                  <a:lnTo>
                    <a:pt x="38793" y="369797"/>
                  </a:lnTo>
                  <a:lnTo>
                    <a:pt x="35517" y="368803"/>
                  </a:lnTo>
                  <a:lnTo>
                    <a:pt x="32339" y="367487"/>
                  </a:lnTo>
                  <a:lnTo>
                    <a:pt x="29161" y="366170"/>
                  </a:lnTo>
                  <a:lnTo>
                    <a:pt x="3987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4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6454328" y="4306562"/>
            <a:ext cx="195580" cy="390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400" spc="75" dirty="0">
                <a:solidFill>
                  <a:srgbClr val="262525"/>
                </a:solidFill>
                <a:latin typeface="Trebuchet MS"/>
                <a:cs typeface="Trebuchet MS"/>
              </a:rPr>
              <a:t>3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664348" y="5258521"/>
            <a:ext cx="177292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10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13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2000" spc="-34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-12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2000" spc="-23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2000" spc="-8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2000" spc="-70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35" dirty="0">
                <a:solidFill>
                  <a:srgbClr val="262525"/>
                </a:solidFill>
                <a:latin typeface="Trebuchet MS"/>
                <a:cs typeface="Trebuchet MS"/>
              </a:rPr>
              <a:t>ss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2000" spc="6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238105" y="5685674"/>
            <a:ext cx="2574290" cy="125412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 indent="-2540" algn="ctr">
              <a:lnSpc>
                <a:spcPct val="126299"/>
              </a:lnSpc>
              <a:spcBef>
                <a:spcPts val="75"/>
              </a:spcBef>
            </a:pP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t 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k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v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el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k 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e 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320" dirty="0">
                <a:solidFill>
                  <a:srgbClr val="262525"/>
                </a:solidFill>
                <a:latin typeface="Trebuchet MS"/>
                <a:cs typeface="Trebuchet MS"/>
              </a:rPr>
              <a:t>j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>
              <a:latin typeface="Trebuchet MS"/>
              <a:cs typeface="Trebuchet MS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8020050" y="3930252"/>
            <a:ext cx="381000" cy="790575"/>
            <a:chOff x="8020050" y="3930252"/>
            <a:chExt cx="381000" cy="790575"/>
          </a:xfrm>
        </p:grpSpPr>
        <p:sp>
          <p:nvSpPr>
            <p:cNvPr id="25" name="object 25"/>
            <p:cNvSpPr/>
            <p:nvPr/>
          </p:nvSpPr>
          <p:spPr>
            <a:xfrm>
              <a:off x="8193434" y="3930252"/>
              <a:ext cx="28575" cy="600075"/>
            </a:xfrm>
            <a:custGeom>
              <a:avLst/>
              <a:gdLst/>
              <a:ahLst/>
              <a:cxnLst/>
              <a:rect l="l" t="t" r="r" b="b"/>
              <a:pathLst>
                <a:path w="28575" h="600075">
                  <a:moveTo>
                    <a:pt x="28574" y="600074"/>
                  </a:moveTo>
                  <a:lnTo>
                    <a:pt x="0" y="600074"/>
                  </a:lnTo>
                  <a:lnTo>
                    <a:pt x="0" y="0"/>
                  </a:lnTo>
                  <a:lnTo>
                    <a:pt x="28574" y="0"/>
                  </a:lnTo>
                  <a:lnTo>
                    <a:pt x="28574" y="600074"/>
                  </a:lnTo>
                  <a:close/>
                </a:path>
              </a:pathLst>
            </a:custGeom>
            <a:solidFill>
              <a:srgbClr val="B4B6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8024812" y="4344590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22527" y="371474"/>
                  </a:moveTo>
                  <a:lnTo>
                    <a:pt x="48947" y="371474"/>
                  </a:lnTo>
                  <a:lnTo>
                    <a:pt x="45540" y="371139"/>
                  </a:lnTo>
                  <a:lnTo>
                    <a:pt x="10739" y="351052"/>
                  </a:lnTo>
                  <a:lnTo>
                    <a:pt x="0" y="322527"/>
                  </a:lnTo>
                  <a:lnTo>
                    <a:pt x="0" y="319087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322527" y="0"/>
                  </a:lnTo>
                  <a:lnTo>
                    <a:pt x="358563" y="17776"/>
                  </a:lnTo>
                  <a:lnTo>
                    <a:pt x="371474" y="48947"/>
                  </a:lnTo>
                  <a:lnTo>
                    <a:pt x="371474" y="322527"/>
                  </a:lnTo>
                  <a:lnTo>
                    <a:pt x="353698" y="358563"/>
                  </a:lnTo>
                  <a:lnTo>
                    <a:pt x="325934" y="371139"/>
                  </a:lnTo>
                  <a:lnTo>
                    <a:pt x="322527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8024812" y="4344590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29161" y="5304"/>
                  </a:lnTo>
                  <a:lnTo>
                    <a:pt x="32339" y="3987"/>
                  </a:lnTo>
                  <a:lnTo>
                    <a:pt x="35517" y="2671"/>
                  </a:lnTo>
                  <a:lnTo>
                    <a:pt x="38793" y="1677"/>
                  </a:lnTo>
                  <a:lnTo>
                    <a:pt x="42167" y="1006"/>
                  </a:lnTo>
                  <a:lnTo>
                    <a:pt x="45540" y="335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19087" y="0"/>
                  </a:lnTo>
                  <a:lnTo>
                    <a:pt x="322527" y="0"/>
                  </a:lnTo>
                  <a:lnTo>
                    <a:pt x="325934" y="335"/>
                  </a:lnTo>
                  <a:lnTo>
                    <a:pt x="329307" y="1006"/>
                  </a:lnTo>
                  <a:lnTo>
                    <a:pt x="332681" y="1677"/>
                  </a:lnTo>
                  <a:lnTo>
                    <a:pt x="335957" y="2671"/>
                  </a:lnTo>
                  <a:lnTo>
                    <a:pt x="339135" y="3987"/>
                  </a:lnTo>
                  <a:lnTo>
                    <a:pt x="342313" y="5304"/>
                  </a:lnTo>
                  <a:lnTo>
                    <a:pt x="362646" y="23282"/>
                  </a:lnTo>
                  <a:lnTo>
                    <a:pt x="364557" y="26142"/>
                  </a:lnTo>
                  <a:lnTo>
                    <a:pt x="366170" y="29161"/>
                  </a:lnTo>
                  <a:lnTo>
                    <a:pt x="367487" y="32339"/>
                  </a:lnTo>
                  <a:lnTo>
                    <a:pt x="368803" y="35517"/>
                  </a:lnTo>
                  <a:lnTo>
                    <a:pt x="371474" y="52387"/>
                  </a:lnTo>
                  <a:lnTo>
                    <a:pt x="371474" y="319087"/>
                  </a:lnTo>
                  <a:lnTo>
                    <a:pt x="367487" y="339135"/>
                  </a:lnTo>
                  <a:lnTo>
                    <a:pt x="366170" y="342313"/>
                  </a:lnTo>
                  <a:lnTo>
                    <a:pt x="364557" y="345332"/>
                  </a:lnTo>
                  <a:lnTo>
                    <a:pt x="362646" y="348192"/>
                  </a:lnTo>
                  <a:lnTo>
                    <a:pt x="360735" y="351052"/>
                  </a:lnTo>
                  <a:lnTo>
                    <a:pt x="339135" y="367487"/>
                  </a:lnTo>
                  <a:lnTo>
                    <a:pt x="335957" y="368803"/>
                  </a:lnTo>
                  <a:lnTo>
                    <a:pt x="319087" y="371474"/>
                  </a:lnTo>
                  <a:lnTo>
                    <a:pt x="52387" y="371474"/>
                  </a:lnTo>
                  <a:lnTo>
                    <a:pt x="32339" y="367487"/>
                  </a:lnTo>
                  <a:lnTo>
                    <a:pt x="29161" y="366170"/>
                  </a:lnTo>
                  <a:lnTo>
                    <a:pt x="8828" y="348192"/>
                  </a:lnTo>
                  <a:lnTo>
                    <a:pt x="6917" y="345332"/>
                  </a:lnTo>
                  <a:lnTo>
                    <a:pt x="5304" y="342313"/>
                  </a:lnTo>
                  <a:lnTo>
                    <a:pt x="3987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4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8107957" y="4299418"/>
            <a:ext cx="200025" cy="390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400" spc="110" dirty="0">
                <a:solidFill>
                  <a:srgbClr val="262525"/>
                </a:solidFill>
                <a:latin typeface="Trebuchet MS"/>
                <a:cs typeface="Trebuchet MS"/>
              </a:rPr>
              <a:t>4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630362" y="1132724"/>
            <a:ext cx="8058150" cy="188341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26299"/>
              </a:lnSpc>
              <a:spcBef>
                <a:spcPts val="75"/>
              </a:spcBef>
            </a:pP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Obstacle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detection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is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based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on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principle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of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time-of-flight 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measurement.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distance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sensor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emits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signal,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which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bounces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back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off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object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returns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sensor.</a:t>
            </a:r>
            <a:r>
              <a:rPr sz="1600" spc="-22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By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measuring</a:t>
            </a:r>
            <a:r>
              <a:rPr sz="1600" spc="-15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time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it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takes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for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4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signal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travel 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back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forth,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we can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determine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distance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object.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Based on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 distance,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we 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can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then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classify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the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object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35" dirty="0">
                <a:solidFill>
                  <a:srgbClr val="262525"/>
                </a:solidFill>
                <a:latin typeface="Trebuchet MS"/>
                <a:cs typeface="Trebuchet MS"/>
              </a:rPr>
              <a:t>as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an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obstacle.</a:t>
            </a:r>
            <a:endParaRPr sz="16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2200">
              <a:latin typeface="Trebuchet MS"/>
              <a:cs typeface="Trebuchet MS"/>
            </a:endParaRPr>
          </a:p>
          <a:p>
            <a:pPr marL="2426335">
              <a:lnSpc>
                <a:spcPct val="100000"/>
              </a:lnSpc>
              <a:tabLst>
                <a:tab pos="5636260" algn="l"/>
              </a:tabLst>
            </a:pPr>
            <a:r>
              <a:rPr sz="2000" spc="10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13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2000" spc="-34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-17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12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2000" spc="-19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70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8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2000" spc="-4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2000" dirty="0">
                <a:solidFill>
                  <a:srgbClr val="262525"/>
                </a:solidFill>
                <a:latin typeface="Trebuchet MS"/>
                <a:cs typeface="Trebuchet MS"/>
              </a:rPr>
              <a:t>	</a:t>
            </a:r>
            <a:r>
              <a:rPr sz="20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2000" spc="-120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2000" spc="3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70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2000" spc="-19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2000" spc="-8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2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-80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70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8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2000" spc="-4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6818510" y="3104399"/>
            <a:ext cx="2757805" cy="6540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895" marR="5080" indent="-36830">
              <a:lnSpc>
                <a:spcPct val="128899"/>
              </a:lnSpc>
              <a:spcBef>
                <a:spcPts val="100"/>
              </a:spcBef>
            </a:pPr>
            <a:r>
              <a:rPr sz="1600" spc="-40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,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m 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320" dirty="0">
                <a:solidFill>
                  <a:srgbClr val="262525"/>
                </a:solidFill>
                <a:latin typeface="Trebuchet MS"/>
                <a:cs typeface="Trebuchet MS"/>
              </a:rPr>
              <a:t>j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2" y="4762"/>
            <a:ext cx="11420475" cy="7581900"/>
          </a:xfrm>
          <a:custGeom>
            <a:avLst/>
            <a:gdLst/>
            <a:ahLst/>
            <a:cxnLst/>
            <a:rect l="l" t="t" r="r" b="b"/>
            <a:pathLst>
              <a:path w="11420475" h="7581900">
                <a:moveTo>
                  <a:pt x="0" y="0"/>
                </a:moveTo>
                <a:lnTo>
                  <a:pt x="11420474" y="0"/>
                </a:lnTo>
                <a:lnTo>
                  <a:pt x="11420474" y="7581899"/>
                </a:lnTo>
                <a:lnTo>
                  <a:pt x="0" y="7581899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E4DFD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30362" y="385618"/>
            <a:ext cx="7633334" cy="6337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229" dirty="0"/>
              <a:t>I</a:t>
            </a:r>
            <a:r>
              <a:rPr spc="-235" dirty="0"/>
              <a:t>m</a:t>
            </a:r>
            <a:r>
              <a:rPr spc="-135" dirty="0"/>
              <a:t>p</a:t>
            </a:r>
            <a:r>
              <a:rPr spc="-295" dirty="0"/>
              <a:t>l</a:t>
            </a:r>
            <a:r>
              <a:rPr spc="-160" dirty="0"/>
              <a:t>e</a:t>
            </a:r>
            <a:r>
              <a:rPr spc="-235" dirty="0"/>
              <a:t>m</a:t>
            </a:r>
            <a:r>
              <a:rPr spc="-160" dirty="0"/>
              <a:t>e</a:t>
            </a:r>
            <a:r>
              <a:rPr spc="-85" dirty="0"/>
              <a:t>n</a:t>
            </a:r>
            <a:r>
              <a:rPr spc="-395" dirty="0"/>
              <a:t>t</a:t>
            </a:r>
            <a:r>
              <a:rPr spc="-155" dirty="0"/>
              <a:t>a</a:t>
            </a:r>
            <a:r>
              <a:rPr spc="-395" dirty="0"/>
              <a:t>t</a:t>
            </a:r>
            <a:r>
              <a:rPr spc="-405" dirty="0"/>
              <a:t>i</a:t>
            </a:r>
            <a:r>
              <a:rPr spc="-125" dirty="0"/>
              <a:t>o</a:t>
            </a:r>
            <a:r>
              <a:rPr spc="-60" dirty="0"/>
              <a:t>n</a:t>
            </a:r>
            <a:r>
              <a:rPr spc="-570" dirty="0"/>
              <a:t> </a:t>
            </a:r>
            <a:r>
              <a:rPr spc="-125" dirty="0"/>
              <a:t>o</a:t>
            </a:r>
            <a:r>
              <a:rPr spc="-160" dirty="0"/>
              <a:t>f</a:t>
            </a:r>
            <a:r>
              <a:rPr spc="-670" dirty="0"/>
              <a:t> </a:t>
            </a:r>
            <a:r>
              <a:rPr spc="-145" dirty="0"/>
              <a:t>O</a:t>
            </a:r>
            <a:r>
              <a:rPr spc="-135" dirty="0"/>
              <a:t>b</a:t>
            </a:r>
            <a:r>
              <a:rPr spc="170" dirty="0"/>
              <a:t>s</a:t>
            </a:r>
            <a:r>
              <a:rPr spc="-395" dirty="0"/>
              <a:t>t</a:t>
            </a:r>
            <a:r>
              <a:rPr spc="-155" dirty="0"/>
              <a:t>a</a:t>
            </a:r>
            <a:r>
              <a:rPr spc="-35" dirty="0"/>
              <a:t>c</a:t>
            </a:r>
            <a:r>
              <a:rPr spc="-295" dirty="0"/>
              <a:t>l</a:t>
            </a:r>
            <a:r>
              <a:rPr spc="-140" dirty="0"/>
              <a:t>e</a:t>
            </a:r>
            <a:r>
              <a:rPr spc="-560" dirty="0"/>
              <a:t> </a:t>
            </a:r>
            <a:r>
              <a:rPr spc="-55" dirty="0"/>
              <a:t>D</a:t>
            </a:r>
            <a:r>
              <a:rPr spc="-160" dirty="0"/>
              <a:t>e</a:t>
            </a:r>
            <a:r>
              <a:rPr spc="-395" dirty="0"/>
              <a:t>t</a:t>
            </a:r>
            <a:r>
              <a:rPr spc="-160" dirty="0"/>
              <a:t>e</a:t>
            </a:r>
            <a:r>
              <a:rPr spc="-35" dirty="0"/>
              <a:t>c</a:t>
            </a:r>
            <a:r>
              <a:rPr spc="-395" dirty="0"/>
              <a:t>t</a:t>
            </a:r>
            <a:r>
              <a:rPr spc="-405" dirty="0"/>
              <a:t>i</a:t>
            </a:r>
            <a:r>
              <a:rPr spc="-125" dirty="0"/>
              <a:t>o</a:t>
            </a:r>
            <a:r>
              <a:rPr spc="-60" dirty="0"/>
              <a:t>n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20320" marR="5080">
              <a:lnSpc>
                <a:spcPct val="126299"/>
              </a:lnSpc>
              <a:spcBef>
                <a:spcPts val="75"/>
              </a:spcBef>
            </a:pPr>
            <a:r>
              <a:rPr spc="-130" dirty="0"/>
              <a:t>With</a:t>
            </a:r>
            <a:r>
              <a:rPr spc="-204" dirty="0"/>
              <a:t> </a:t>
            </a:r>
            <a:r>
              <a:rPr spc="-114" dirty="0"/>
              <a:t>Raspberry</a:t>
            </a:r>
            <a:r>
              <a:rPr spc="-160" dirty="0"/>
              <a:t> </a:t>
            </a:r>
            <a:r>
              <a:rPr spc="-80" dirty="0"/>
              <a:t>Pi</a:t>
            </a:r>
            <a:r>
              <a:rPr spc="-175" dirty="0"/>
              <a:t> </a:t>
            </a:r>
            <a:r>
              <a:rPr spc="-110" dirty="0"/>
              <a:t>and</a:t>
            </a:r>
            <a:r>
              <a:rPr spc="-170" dirty="0"/>
              <a:t> </a:t>
            </a:r>
            <a:r>
              <a:rPr spc="-95" dirty="0"/>
              <a:t>Distance</a:t>
            </a:r>
            <a:r>
              <a:rPr spc="-190" dirty="0"/>
              <a:t> </a:t>
            </a:r>
            <a:r>
              <a:rPr spc="-120" dirty="0"/>
              <a:t>Sensor,</a:t>
            </a:r>
            <a:r>
              <a:rPr spc="-160" dirty="0"/>
              <a:t> </a:t>
            </a:r>
            <a:r>
              <a:rPr spc="-95" dirty="0"/>
              <a:t>we</a:t>
            </a:r>
            <a:r>
              <a:rPr spc="-190" dirty="0"/>
              <a:t> </a:t>
            </a:r>
            <a:r>
              <a:rPr spc="-95" dirty="0"/>
              <a:t>can</a:t>
            </a:r>
            <a:r>
              <a:rPr spc="-200" dirty="0"/>
              <a:t> </a:t>
            </a:r>
            <a:r>
              <a:rPr spc="-120" dirty="0"/>
              <a:t>easily</a:t>
            </a:r>
            <a:r>
              <a:rPr spc="-155" dirty="0"/>
              <a:t> </a:t>
            </a:r>
            <a:r>
              <a:rPr spc="-185" dirty="0"/>
              <a:t>implement</a:t>
            </a:r>
            <a:r>
              <a:rPr spc="-120" dirty="0"/>
              <a:t> </a:t>
            </a:r>
            <a:r>
              <a:rPr spc="-105" dirty="0"/>
              <a:t>an</a:t>
            </a:r>
            <a:r>
              <a:rPr spc="-200" dirty="0"/>
              <a:t> </a:t>
            </a:r>
            <a:r>
              <a:rPr spc="-100" dirty="0"/>
              <a:t>obstacle</a:t>
            </a:r>
            <a:r>
              <a:rPr spc="-195" dirty="0"/>
              <a:t> </a:t>
            </a:r>
            <a:r>
              <a:rPr spc="-120" dirty="0"/>
              <a:t>detection</a:t>
            </a:r>
            <a:r>
              <a:rPr spc="-195" dirty="0"/>
              <a:t> </a:t>
            </a:r>
            <a:r>
              <a:rPr spc="-120" dirty="0"/>
              <a:t>system.</a:t>
            </a:r>
            <a:r>
              <a:rPr spc="-229" dirty="0"/>
              <a:t> </a:t>
            </a:r>
            <a:r>
              <a:rPr spc="-140" dirty="0"/>
              <a:t>We</a:t>
            </a:r>
            <a:r>
              <a:rPr spc="-195" dirty="0"/>
              <a:t> </a:t>
            </a:r>
            <a:r>
              <a:rPr spc="-95" dirty="0"/>
              <a:t>can</a:t>
            </a:r>
            <a:r>
              <a:rPr spc="-195" dirty="0"/>
              <a:t> </a:t>
            </a:r>
            <a:r>
              <a:rPr spc="-85" dirty="0"/>
              <a:t>use </a:t>
            </a:r>
            <a:r>
              <a:rPr spc="-470" dirty="0"/>
              <a:t> </a:t>
            </a:r>
            <a:r>
              <a:rPr spc="-90" dirty="0"/>
              <a:t>Python </a:t>
            </a:r>
            <a:r>
              <a:rPr spc="-100" dirty="0"/>
              <a:t>to </a:t>
            </a:r>
            <a:r>
              <a:rPr spc="-145" dirty="0"/>
              <a:t>write </a:t>
            </a:r>
            <a:r>
              <a:rPr spc="-80" dirty="0"/>
              <a:t>a </a:t>
            </a:r>
            <a:r>
              <a:rPr spc="-130" dirty="0"/>
              <a:t>program </a:t>
            </a:r>
            <a:r>
              <a:rPr spc="-140" dirty="0"/>
              <a:t>that </a:t>
            </a:r>
            <a:r>
              <a:rPr spc="-125" dirty="0"/>
              <a:t>interfaces with </a:t>
            </a:r>
            <a:r>
              <a:rPr spc="-130" dirty="0"/>
              <a:t>the </a:t>
            </a:r>
            <a:r>
              <a:rPr spc="-85" dirty="0"/>
              <a:t>sensor </a:t>
            </a:r>
            <a:r>
              <a:rPr spc="-110" dirty="0"/>
              <a:t>and </a:t>
            </a:r>
            <a:r>
              <a:rPr spc="-100" dirty="0"/>
              <a:t>detects </a:t>
            </a:r>
            <a:r>
              <a:rPr spc="-90" dirty="0"/>
              <a:t>obstacles </a:t>
            </a:r>
            <a:r>
              <a:rPr spc="-140" dirty="0"/>
              <a:t>in </a:t>
            </a:r>
            <a:r>
              <a:rPr spc="-130" dirty="0"/>
              <a:t>the vicinity </a:t>
            </a:r>
            <a:r>
              <a:rPr spc="-85" dirty="0"/>
              <a:t>of </a:t>
            </a:r>
            <a:r>
              <a:rPr spc="-130" dirty="0"/>
              <a:t>the </a:t>
            </a:r>
            <a:r>
              <a:rPr spc="-125" dirty="0"/>
              <a:t> </a:t>
            </a:r>
            <a:r>
              <a:rPr spc="-114" dirty="0"/>
              <a:t>Raspberry </a:t>
            </a:r>
            <a:r>
              <a:rPr spc="-145" dirty="0"/>
              <a:t>Pi. </a:t>
            </a:r>
            <a:r>
              <a:rPr spc="-100" dirty="0"/>
              <a:t>The </a:t>
            </a:r>
            <a:r>
              <a:rPr spc="-130" dirty="0"/>
              <a:t>program </a:t>
            </a:r>
            <a:r>
              <a:rPr spc="-95" dirty="0"/>
              <a:t>can </a:t>
            </a:r>
            <a:r>
              <a:rPr spc="-90" dirty="0"/>
              <a:t>be </a:t>
            </a:r>
            <a:r>
              <a:rPr spc="-125" dirty="0"/>
              <a:t>extended </a:t>
            </a:r>
            <a:r>
              <a:rPr spc="-100" dirty="0"/>
              <a:t>to </a:t>
            </a:r>
            <a:r>
              <a:rPr spc="-120" dirty="0"/>
              <a:t>trigger </a:t>
            </a:r>
            <a:r>
              <a:rPr spc="-105" dirty="0"/>
              <a:t>an </a:t>
            </a:r>
            <a:r>
              <a:rPr spc="-160" dirty="0"/>
              <a:t>alarm </a:t>
            </a:r>
            <a:r>
              <a:rPr spc="-95" dirty="0"/>
              <a:t>or </a:t>
            </a:r>
            <a:r>
              <a:rPr spc="-110" dirty="0"/>
              <a:t>take </a:t>
            </a:r>
            <a:r>
              <a:rPr spc="-150" dirty="0"/>
              <a:t>appropriate </a:t>
            </a:r>
            <a:r>
              <a:rPr spc="-114" dirty="0"/>
              <a:t>action </a:t>
            </a:r>
            <a:r>
              <a:rPr spc="-85" dirty="0"/>
              <a:t>based </a:t>
            </a:r>
            <a:r>
              <a:rPr spc="-75" dirty="0"/>
              <a:t>on </a:t>
            </a:r>
            <a:r>
              <a:rPr spc="-130" dirty="0"/>
              <a:t>the </a:t>
            </a:r>
            <a:r>
              <a:rPr spc="-125" dirty="0"/>
              <a:t> </a:t>
            </a:r>
            <a:r>
              <a:rPr spc="-120" dirty="0"/>
              <a:t>detected</a:t>
            </a:r>
            <a:r>
              <a:rPr spc="-180" dirty="0"/>
              <a:t> </a:t>
            </a:r>
            <a:r>
              <a:rPr spc="-110" dirty="0"/>
              <a:t>obstacles.</a:t>
            </a:r>
          </a:p>
        </p:txBody>
      </p:sp>
      <p:grpSp>
        <p:nvGrpSpPr>
          <p:cNvPr id="5" name="object 5"/>
          <p:cNvGrpSpPr/>
          <p:nvPr/>
        </p:nvGrpSpPr>
        <p:grpSpPr>
          <a:xfrm>
            <a:off x="1885950" y="2733674"/>
            <a:ext cx="7658100" cy="2228850"/>
            <a:chOff x="1885950" y="2733674"/>
            <a:chExt cx="7658100" cy="222885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85950" y="2733674"/>
              <a:ext cx="2228849" cy="2228849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00574" y="2733674"/>
              <a:ext cx="2228849" cy="222884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315200" y="2733674"/>
              <a:ext cx="2228849" cy="2228849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959570" y="5087071"/>
            <a:ext cx="209042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120" dirty="0">
                <a:latin typeface="Trebuchet MS"/>
                <a:cs typeface="Trebuchet MS"/>
              </a:rPr>
              <a:t>P</a:t>
            </a:r>
            <a:r>
              <a:rPr sz="2000" spc="-65" dirty="0">
                <a:latin typeface="Trebuchet MS"/>
                <a:cs typeface="Trebuchet MS"/>
              </a:rPr>
              <a:t>y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-95" dirty="0">
                <a:latin typeface="Trebuchet MS"/>
                <a:cs typeface="Trebuchet MS"/>
              </a:rPr>
              <a:t>h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45" dirty="0">
                <a:latin typeface="Trebuchet MS"/>
                <a:cs typeface="Trebuchet MS"/>
              </a:rPr>
              <a:t>n</a:t>
            </a:r>
            <a:r>
              <a:rPr sz="2000" spc="-330" dirty="0">
                <a:latin typeface="Trebuchet MS"/>
                <a:cs typeface="Trebuchet MS"/>
              </a:rPr>
              <a:t> </a:t>
            </a:r>
            <a:r>
              <a:rPr sz="2000" spc="-120" dirty="0">
                <a:latin typeface="Trebuchet MS"/>
                <a:cs typeface="Trebuchet MS"/>
              </a:rPr>
              <a:t>P</a:t>
            </a:r>
            <a:r>
              <a:rPr sz="2000" spc="-235" dirty="0">
                <a:latin typeface="Trebuchet MS"/>
                <a:cs typeface="Trebuchet MS"/>
              </a:rPr>
              <a:t>r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10" dirty="0">
                <a:latin typeface="Trebuchet MS"/>
                <a:cs typeface="Trebuchet MS"/>
              </a:rPr>
              <a:t>g</a:t>
            </a:r>
            <a:r>
              <a:rPr sz="2000" spc="-160" dirty="0">
                <a:latin typeface="Trebuchet MS"/>
                <a:cs typeface="Trebuchet MS"/>
              </a:rPr>
              <a:t>r</a:t>
            </a:r>
            <a:r>
              <a:rPr sz="2000" spc="-130" dirty="0">
                <a:latin typeface="Trebuchet MS"/>
                <a:cs typeface="Trebuchet MS"/>
              </a:rPr>
              <a:t>a</a:t>
            </a:r>
            <a:r>
              <a:rPr sz="2000" spc="-215" dirty="0">
                <a:latin typeface="Trebuchet MS"/>
                <a:cs typeface="Trebuchet MS"/>
              </a:rPr>
              <a:t>mm</a:t>
            </a:r>
            <a:r>
              <a:rPr sz="2000" spc="-175" dirty="0">
                <a:latin typeface="Trebuchet MS"/>
                <a:cs typeface="Trebuchet MS"/>
              </a:rPr>
              <a:t>i</a:t>
            </a:r>
            <a:r>
              <a:rPr sz="2000" spc="-95" dirty="0">
                <a:latin typeface="Trebuchet MS"/>
                <a:cs typeface="Trebuchet MS"/>
              </a:rPr>
              <a:t>n</a:t>
            </a:r>
            <a:r>
              <a:rPr sz="2000" spc="60" dirty="0">
                <a:latin typeface="Trebuchet MS"/>
                <a:cs typeface="Trebuchet MS"/>
              </a:rPr>
              <a:t>g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46758" y="5504699"/>
            <a:ext cx="2268220" cy="127317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 algn="ctr">
              <a:lnSpc>
                <a:spcPct val="127600"/>
              </a:lnSpc>
              <a:spcBef>
                <a:spcPts val="125"/>
              </a:spcBef>
            </a:pP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2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7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a 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0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h 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45" dirty="0">
                <a:solidFill>
                  <a:srgbClr val="262525"/>
                </a:solidFill>
                <a:latin typeface="Trebuchet MS"/>
                <a:cs typeface="Trebuchet MS"/>
              </a:rPr>
              <a:t>s 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obstacles.</a:t>
            </a:r>
            <a:endParaRPr sz="16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275460" y="5087071"/>
            <a:ext cx="891540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170" dirty="0">
                <a:latin typeface="Trebuchet MS"/>
                <a:cs typeface="Trebuchet MS"/>
              </a:rPr>
              <a:t>R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120" dirty="0">
                <a:latin typeface="Trebuchet MS"/>
                <a:cs typeface="Trebuchet MS"/>
              </a:rPr>
              <a:t>b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-175" dirty="0">
                <a:latin typeface="Trebuchet MS"/>
                <a:cs typeface="Trebuchet MS"/>
              </a:rPr>
              <a:t>i</a:t>
            </a:r>
            <a:r>
              <a:rPr sz="2000" spc="-70" dirty="0">
                <a:latin typeface="Trebuchet MS"/>
                <a:cs typeface="Trebuchet MS"/>
              </a:rPr>
              <a:t>c</a:t>
            </a:r>
            <a:r>
              <a:rPr sz="2000" spc="135" dirty="0">
                <a:latin typeface="Trebuchet MS"/>
                <a:cs typeface="Trebuchet MS"/>
              </a:rPr>
              <a:t>s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632821" y="5504699"/>
            <a:ext cx="2127885" cy="9588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065" marR="5080" indent="635" algn="ctr">
              <a:lnSpc>
                <a:spcPct val="127000"/>
              </a:lnSpc>
              <a:spcBef>
                <a:spcPts val="135"/>
              </a:spcBef>
            </a:pP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n 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r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45" dirty="0">
                <a:solidFill>
                  <a:srgbClr val="262525"/>
                </a:solidFill>
                <a:latin typeface="Trebuchet MS"/>
                <a:cs typeface="Trebuchet MS"/>
              </a:rPr>
              <a:t>s 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526932" y="5087071"/>
            <a:ext cx="1812289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160" dirty="0">
                <a:latin typeface="Trebuchet MS"/>
                <a:cs typeface="Trebuchet MS"/>
              </a:rPr>
              <a:t>H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215" dirty="0">
                <a:latin typeface="Trebuchet MS"/>
                <a:cs typeface="Trebuchet MS"/>
              </a:rPr>
              <a:t>m</a:t>
            </a:r>
            <a:r>
              <a:rPr sz="2000" spc="-85" dirty="0">
                <a:latin typeface="Trebuchet MS"/>
                <a:cs typeface="Trebuchet MS"/>
              </a:rPr>
              <a:t>e</a:t>
            </a:r>
            <a:r>
              <a:rPr sz="2000" spc="-290" dirty="0">
                <a:latin typeface="Trebuchet MS"/>
                <a:cs typeface="Trebuchet MS"/>
              </a:rPr>
              <a:t> </a:t>
            </a:r>
            <a:r>
              <a:rPr sz="2000" spc="40" dirty="0">
                <a:latin typeface="Trebuchet MS"/>
                <a:cs typeface="Trebuchet MS"/>
              </a:rPr>
              <a:t>A</a:t>
            </a:r>
            <a:r>
              <a:rPr sz="2000" spc="-95" dirty="0">
                <a:latin typeface="Trebuchet MS"/>
                <a:cs typeface="Trebuchet MS"/>
              </a:rPr>
              <a:t>u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215" dirty="0">
                <a:latin typeface="Trebuchet MS"/>
                <a:cs typeface="Trebuchet MS"/>
              </a:rPr>
              <a:t>m</a:t>
            </a:r>
            <a:r>
              <a:rPr sz="2000" spc="-130" dirty="0">
                <a:latin typeface="Trebuchet MS"/>
                <a:cs typeface="Trebuchet MS"/>
              </a:rPr>
              <a:t>a</a:t>
            </a:r>
            <a:r>
              <a:rPr sz="2000" spc="-250" dirty="0">
                <a:latin typeface="Trebuchet MS"/>
                <a:cs typeface="Trebuchet MS"/>
              </a:rPr>
              <a:t>t</a:t>
            </a:r>
            <a:r>
              <a:rPr sz="2000" spc="-175" dirty="0">
                <a:latin typeface="Trebuchet MS"/>
                <a:cs typeface="Trebuchet MS"/>
              </a:rPr>
              <a:t>i</a:t>
            </a:r>
            <a:r>
              <a:rPr sz="2000" spc="-80" dirty="0">
                <a:latin typeface="Trebuchet MS"/>
                <a:cs typeface="Trebuchet MS"/>
              </a:rPr>
              <a:t>o</a:t>
            </a:r>
            <a:r>
              <a:rPr sz="2000" spc="-45" dirty="0">
                <a:latin typeface="Trebuchet MS"/>
                <a:cs typeface="Trebuchet MS"/>
              </a:rPr>
              <a:t>n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231062" y="5504699"/>
            <a:ext cx="2382520" cy="9588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 algn="ctr">
              <a:lnSpc>
                <a:spcPct val="127000"/>
              </a:lnSpc>
              <a:spcBef>
                <a:spcPts val="135"/>
              </a:spcBef>
            </a:pP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W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n 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v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k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n 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2" y="4762"/>
            <a:ext cx="11420475" cy="6858000"/>
          </a:xfrm>
          <a:custGeom>
            <a:avLst/>
            <a:gdLst/>
            <a:ahLst/>
            <a:cxnLst/>
            <a:rect l="l" t="t" r="r" b="b"/>
            <a:pathLst>
              <a:path w="11420475" h="6858000">
                <a:moveTo>
                  <a:pt x="0" y="0"/>
                </a:moveTo>
                <a:lnTo>
                  <a:pt x="11420474" y="0"/>
                </a:lnTo>
                <a:lnTo>
                  <a:pt x="11420474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E4DFD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715645">
              <a:lnSpc>
                <a:spcPct val="100000"/>
              </a:lnSpc>
              <a:spcBef>
                <a:spcPts val="135"/>
              </a:spcBef>
            </a:pPr>
            <a:r>
              <a:rPr spc="-105" dirty="0"/>
              <a:t>Conclusion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916487" y="1132724"/>
            <a:ext cx="5814060" cy="18732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100"/>
              </a:spcBef>
            </a:pP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Raspberry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Pi</a:t>
            </a:r>
            <a:r>
              <a:rPr sz="1600" spc="-18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distance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sensors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are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versatile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devices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that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can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be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used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for </a:t>
            </a:r>
            <a:r>
              <a:rPr sz="1600" spc="-4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various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applications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such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35" dirty="0">
                <a:solidFill>
                  <a:srgbClr val="262525"/>
                </a:solidFill>
                <a:latin typeface="Trebuchet MS"/>
                <a:cs typeface="Trebuchet MS"/>
              </a:rPr>
              <a:t>as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robotics,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automation,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home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automation.</a:t>
            </a:r>
            <a:endParaRPr sz="1600">
              <a:latin typeface="Trebuchet MS"/>
              <a:cs typeface="Trebuchet MS"/>
            </a:endParaRPr>
          </a:p>
          <a:p>
            <a:pPr marL="12700" marR="106045">
              <a:lnSpc>
                <a:spcPct val="126299"/>
              </a:lnSpc>
              <a:spcBef>
                <a:spcPts val="50"/>
              </a:spcBef>
            </a:pP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With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obstacle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detection,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we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can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automate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tasks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make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our</a:t>
            </a:r>
            <a:r>
              <a:rPr sz="1600" spc="-21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lives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easier. </a:t>
            </a:r>
            <a:r>
              <a:rPr sz="1600" spc="-4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We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hope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this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presentation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has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given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you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5" dirty="0">
                <a:solidFill>
                  <a:srgbClr val="262525"/>
                </a:solidFill>
                <a:latin typeface="Trebuchet MS"/>
                <a:cs typeface="Trebuchet MS"/>
              </a:rPr>
              <a:t>better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understanding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of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how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to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create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an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obstacle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detection 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system </a:t>
            </a:r>
            <a:r>
              <a:rPr sz="1600" spc="-100" dirty="0">
                <a:solidFill>
                  <a:srgbClr val="262525"/>
                </a:solidFill>
                <a:latin typeface="Trebuchet MS"/>
                <a:cs typeface="Trebuchet MS"/>
              </a:rPr>
              <a:t>using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 </a:t>
            </a: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Raspberry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Pi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a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distance </a:t>
            </a:r>
            <a:r>
              <a:rPr sz="1600" spc="-10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5" dirty="0">
                <a:solidFill>
                  <a:srgbClr val="262525"/>
                </a:solidFill>
                <a:latin typeface="Trebuchet MS"/>
                <a:cs typeface="Trebuchet MS"/>
              </a:rPr>
              <a:t>sensor.</a:t>
            </a:r>
            <a:endParaRPr sz="1600">
              <a:latin typeface="Trebuchet MS"/>
              <a:cs typeface="Trebuchet MS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4933949" y="3257549"/>
            <a:ext cx="3400425" cy="381000"/>
            <a:chOff x="4933949" y="3257549"/>
            <a:chExt cx="3400425" cy="381000"/>
          </a:xfrm>
        </p:grpSpPr>
        <p:sp>
          <p:nvSpPr>
            <p:cNvPr id="6" name="object 6"/>
            <p:cNvSpPr/>
            <p:nvPr/>
          </p:nvSpPr>
          <p:spPr>
            <a:xfrm>
              <a:off x="4938711" y="3262312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22527" y="371474"/>
                  </a:moveTo>
                  <a:lnTo>
                    <a:pt x="48948" y="371474"/>
                  </a:lnTo>
                  <a:lnTo>
                    <a:pt x="45540" y="371139"/>
                  </a:lnTo>
                  <a:lnTo>
                    <a:pt x="10740" y="351052"/>
                  </a:lnTo>
                  <a:lnTo>
                    <a:pt x="0" y="322527"/>
                  </a:lnTo>
                  <a:lnTo>
                    <a:pt x="0" y="319087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8" y="0"/>
                  </a:lnTo>
                  <a:lnTo>
                    <a:pt x="322527" y="0"/>
                  </a:lnTo>
                  <a:lnTo>
                    <a:pt x="358562" y="17775"/>
                  </a:lnTo>
                  <a:lnTo>
                    <a:pt x="371475" y="48947"/>
                  </a:lnTo>
                  <a:lnTo>
                    <a:pt x="371475" y="322527"/>
                  </a:lnTo>
                  <a:lnTo>
                    <a:pt x="353698" y="358563"/>
                  </a:lnTo>
                  <a:lnTo>
                    <a:pt x="325934" y="371139"/>
                  </a:lnTo>
                  <a:lnTo>
                    <a:pt x="322527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938711" y="3262312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6"/>
                  </a:lnTo>
                  <a:lnTo>
                    <a:pt x="1678" y="38792"/>
                  </a:lnTo>
                  <a:lnTo>
                    <a:pt x="2671" y="35517"/>
                  </a:lnTo>
                  <a:lnTo>
                    <a:pt x="3988" y="32339"/>
                  </a:lnTo>
                  <a:lnTo>
                    <a:pt x="5304" y="29161"/>
                  </a:lnTo>
                  <a:lnTo>
                    <a:pt x="15344" y="15343"/>
                  </a:lnTo>
                  <a:lnTo>
                    <a:pt x="17776" y="12911"/>
                  </a:lnTo>
                  <a:lnTo>
                    <a:pt x="20422" y="10739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48948" y="0"/>
                  </a:lnTo>
                  <a:lnTo>
                    <a:pt x="52388" y="0"/>
                  </a:lnTo>
                  <a:lnTo>
                    <a:pt x="319088" y="0"/>
                  </a:lnTo>
                  <a:lnTo>
                    <a:pt x="322527" y="0"/>
                  </a:lnTo>
                  <a:lnTo>
                    <a:pt x="325934" y="335"/>
                  </a:lnTo>
                  <a:lnTo>
                    <a:pt x="360734" y="20421"/>
                  </a:lnTo>
                  <a:lnTo>
                    <a:pt x="367486" y="32339"/>
                  </a:lnTo>
                  <a:lnTo>
                    <a:pt x="368803" y="35517"/>
                  </a:lnTo>
                  <a:lnTo>
                    <a:pt x="369797" y="38792"/>
                  </a:lnTo>
                  <a:lnTo>
                    <a:pt x="370468" y="42166"/>
                  </a:lnTo>
                  <a:lnTo>
                    <a:pt x="371140" y="45540"/>
                  </a:lnTo>
                  <a:lnTo>
                    <a:pt x="371475" y="48947"/>
                  </a:lnTo>
                  <a:lnTo>
                    <a:pt x="371475" y="52387"/>
                  </a:lnTo>
                  <a:lnTo>
                    <a:pt x="371475" y="319087"/>
                  </a:lnTo>
                  <a:lnTo>
                    <a:pt x="371475" y="322527"/>
                  </a:lnTo>
                  <a:lnTo>
                    <a:pt x="371140" y="325933"/>
                  </a:lnTo>
                  <a:lnTo>
                    <a:pt x="370468" y="329307"/>
                  </a:lnTo>
                  <a:lnTo>
                    <a:pt x="369797" y="332680"/>
                  </a:lnTo>
                  <a:lnTo>
                    <a:pt x="368803" y="335956"/>
                  </a:lnTo>
                  <a:lnTo>
                    <a:pt x="367486" y="339134"/>
                  </a:lnTo>
                  <a:lnTo>
                    <a:pt x="366170" y="342312"/>
                  </a:lnTo>
                  <a:lnTo>
                    <a:pt x="364556" y="345331"/>
                  </a:lnTo>
                  <a:lnTo>
                    <a:pt x="362645" y="348191"/>
                  </a:lnTo>
                  <a:lnTo>
                    <a:pt x="360734" y="351052"/>
                  </a:lnTo>
                  <a:lnTo>
                    <a:pt x="348192" y="362645"/>
                  </a:lnTo>
                  <a:lnTo>
                    <a:pt x="345332" y="364556"/>
                  </a:lnTo>
                  <a:lnTo>
                    <a:pt x="319088" y="371474"/>
                  </a:lnTo>
                  <a:lnTo>
                    <a:pt x="52388" y="371474"/>
                  </a:lnTo>
                  <a:lnTo>
                    <a:pt x="23282" y="362645"/>
                  </a:lnTo>
                  <a:lnTo>
                    <a:pt x="20422" y="360734"/>
                  </a:lnTo>
                  <a:lnTo>
                    <a:pt x="17776" y="358563"/>
                  </a:lnTo>
                  <a:lnTo>
                    <a:pt x="15344" y="356130"/>
                  </a:lnTo>
                  <a:lnTo>
                    <a:pt x="12911" y="353698"/>
                  </a:lnTo>
                  <a:lnTo>
                    <a:pt x="10740" y="351052"/>
                  </a:lnTo>
                  <a:lnTo>
                    <a:pt x="8829" y="348192"/>
                  </a:lnTo>
                  <a:lnTo>
                    <a:pt x="6918" y="345331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948611" y="3262312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32052" y="371474"/>
                  </a:moveTo>
                  <a:lnTo>
                    <a:pt x="48948" y="371474"/>
                  </a:lnTo>
                  <a:lnTo>
                    <a:pt x="45540" y="371139"/>
                  </a:lnTo>
                  <a:lnTo>
                    <a:pt x="10738" y="351052"/>
                  </a:lnTo>
                  <a:lnTo>
                    <a:pt x="0" y="322527"/>
                  </a:lnTo>
                  <a:lnTo>
                    <a:pt x="0" y="319087"/>
                  </a:lnTo>
                  <a:lnTo>
                    <a:pt x="0" y="48947"/>
                  </a:lnTo>
                  <a:lnTo>
                    <a:pt x="17776" y="12911"/>
                  </a:lnTo>
                  <a:lnTo>
                    <a:pt x="48948" y="0"/>
                  </a:lnTo>
                  <a:lnTo>
                    <a:pt x="332052" y="0"/>
                  </a:lnTo>
                  <a:lnTo>
                    <a:pt x="368087" y="17775"/>
                  </a:lnTo>
                  <a:lnTo>
                    <a:pt x="380999" y="48947"/>
                  </a:lnTo>
                  <a:lnTo>
                    <a:pt x="380999" y="322527"/>
                  </a:lnTo>
                  <a:lnTo>
                    <a:pt x="363223" y="358563"/>
                  </a:lnTo>
                  <a:lnTo>
                    <a:pt x="335459" y="371139"/>
                  </a:lnTo>
                  <a:lnTo>
                    <a:pt x="332052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948611" y="3262312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5" y="42166"/>
                  </a:lnTo>
                  <a:lnTo>
                    <a:pt x="1677" y="38792"/>
                  </a:lnTo>
                  <a:lnTo>
                    <a:pt x="2670" y="35517"/>
                  </a:lnTo>
                  <a:lnTo>
                    <a:pt x="3986" y="32339"/>
                  </a:lnTo>
                  <a:lnTo>
                    <a:pt x="5303" y="29161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1"/>
                  </a:lnTo>
                  <a:lnTo>
                    <a:pt x="12910" y="17775"/>
                  </a:lnTo>
                  <a:lnTo>
                    <a:pt x="15343" y="15343"/>
                  </a:lnTo>
                  <a:lnTo>
                    <a:pt x="17776" y="12911"/>
                  </a:lnTo>
                  <a:lnTo>
                    <a:pt x="20422" y="10739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42167" y="1006"/>
                  </a:lnTo>
                  <a:lnTo>
                    <a:pt x="45540" y="335"/>
                  </a:lnTo>
                  <a:lnTo>
                    <a:pt x="48948" y="0"/>
                  </a:lnTo>
                  <a:lnTo>
                    <a:pt x="52388" y="0"/>
                  </a:lnTo>
                  <a:lnTo>
                    <a:pt x="328613" y="0"/>
                  </a:lnTo>
                  <a:lnTo>
                    <a:pt x="332052" y="0"/>
                  </a:lnTo>
                  <a:lnTo>
                    <a:pt x="335459" y="335"/>
                  </a:lnTo>
                  <a:lnTo>
                    <a:pt x="357716" y="8828"/>
                  </a:lnTo>
                  <a:lnTo>
                    <a:pt x="360577" y="10739"/>
                  </a:lnTo>
                  <a:lnTo>
                    <a:pt x="380664" y="45540"/>
                  </a:lnTo>
                  <a:lnTo>
                    <a:pt x="381000" y="52387"/>
                  </a:lnTo>
                  <a:lnTo>
                    <a:pt x="381000" y="319087"/>
                  </a:lnTo>
                  <a:lnTo>
                    <a:pt x="372170" y="348191"/>
                  </a:lnTo>
                  <a:lnTo>
                    <a:pt x="370259" y="351052"/>
                  </a:lnTo>
                  <a:lnTo>
                    <a:pt x="357717" y="362645"/>
                  </a:lnTo>
                  <a:lnTo>
                    <a:pt x="354856" y="364556"/>
                  </a:lnTo>
                  <a:lnTo>
                    <a:pt x="328613" y="371474"/>
                  </a:lnTo>
                  <a:lnTo>
                    <a:pt x="52388" y="371474"/>
                  </a:lnTo>
                  <a:lnTo>
                    <a:pt x="48948" y="371474"/>
                  </a:lnTo>
                  <a:lnTo>
                    <a:pt x="45540" y="371139"/>
                  </a:lnTo>
                  <a:lnTo>
                    <a:pt x="42167" y="370468"/>
                  </a:lnTo>
                  <a:lnTo>
                    <a:pt x="38792" y="369796"/>
                  </a:lnTo>
                  <a:lnTo>
                    <a:pt x="35517" y="368803"/>
                  </a:lnTo>
                  <a:lnTo>
                    <a:pt x="32339" y="367486"/>
                  </a:lnTo>
                  <a:lnTo>
                    <a:pt x="29160" y="366170"/>
                  </a:lnTo>
                  <a:lnTo>
                    <a:pt x="26142" y="364556"/>
                  </a:lnTo>
                  <a:lnTo>
                    <a:pt x="23282" y="362645"/>
                  </a:lnTo>
                  <a:lnTo>
                    <a:pt x="20422" y="360734"/>
                  </a:lnTo>
                  <a:lnTo>
                    <a:pt x="17776" y="358563"/>
                  </a:lnTo>
                  <a:lnTo>
                    <a:pt x="15343" y="356130"/>
                  </a:lnTo>
                  <a:lnTo>
                    <a:pt x="12910" y="353698"/>
                  </a:lnTo>
                  <a:lnTo>
                    <a:pt x="10738" y="351052"/>
                  </a:lnTo>
                  <a:lnTo>
                    <a:pt x="8827" y="348192"/>
                  </a:lnTo>
                  <a:lnTo>
                    <a:pt x="6917" y="345331"/>
                  </a:lnTo>
                  <a:lnTo>
                    <a:pt x="5303" y="342312"/>
                  </a:lnTo>
                  <a:lnTo>
                    <a:pt x="3986" y="339134"/>
                  </a:lnTo>
                  <a:lnTo>
                    <a:pt x="2670" y="335956"/>
                  </a:lnTo>
                  <a:lnTo>
                    <a:pt x="1677" y="332680"/>
                  </a:lnTo>
                  <a:lnTo>
                    <a:pt x="1005" y="329307"/>
                  </a:lnTo>
                  <a:lnTo>
                    <a:pt x="335" y="325933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473699" y="3723524"/>
            <a:ext cx="2172970" cy="9588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>
              <a:lnSpc>
                <a:spcPct val="127000"/>
              </a:lnSpc>
              <a:spcBef>
                <a:spcPts val="135"/>
              </a:spcBef>
            </a:pPr>
            <a:r>
              <a:rPr sz="1600" spc="-60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b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7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45" dirty="0">
                <a:solidFill>
                  <a:srgbClr val="262525"/>
                </a:solidFill>
                <a:latin typeface="Trebuchet MS"/>
                <a:cs typeface="Trebuchet MS"/>
              </a:rPr>
              <a:t>s 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he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v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cc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45" dirty="0">
                <a:solidFill>
                  <a:srgbClr val="262525"/>
                </a:solidFill>
                <a:latin typeface="Trebuchet MS"/>
                <a:cs typeface="Trebuchet MS"/>
              </a:rPr>
              <a:t>s 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enh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049093" y="3226665"/>
            <a:ext cx="3183255" cy="390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3007995" algn="l"/>
              </a:tabLst>
            </a:pPr>
            <a:r>
              <a:rPr sz="2400" spc="-270" dirty="0">
                <a:solidFill>
                  <a:srgbClr val="262525"/>
                </a:solidFill>
                <a:latin typeface="Trebuchet MS"/>
                <a:cs typeface="Trebuchet MS"/>
              </a:rPr>
              <a:t>1	</a:t>
            </a:r>
            <a:r>
              <a:rPr sz="2400" spc="15" dirty="0">
                <a:solidFill>
                  <a:srgbClr val="262525"/>
                </a:solidFill>
                <a:latin typeface="Trebuchet MS"/>
                <a:cs typeface="Trebuchet MS"/>
              </a:rPr>
              <a:t>2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473699" y="3305896"/>
            <a:ext cx="5043805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3027045" algn="l"/>
              </a:tabLst>
            </a:pPr>
            <a:r>
              <a:rPr sz="2000" spc="-15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nh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2000" spc="-70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4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2000" spc="-35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10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-12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25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2000" dirty="0">
                <a:solidFill>
                  <a:srgbClr val="262525"/>
                </a:solidFill>
                <a:latin typeface="Trebuchet MS"/>
                <a:cs typeface="Trebuchet MS"/>
              </a:rPr>
              <a:t>y	</a:t>
            </a:r>
            <a:r>
              <a:rPr sz="2000" spc="-16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2000" spc="-70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2000" spc="-235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2000" spc="3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4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2000" spc="-35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2000" spc="-15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2000" spc="-120" dirty="0">
                <a:solidFill>
                  <a:srgbClr val="262525"/>
                </a:solidFill>
                <a:latin typeface="Trebuchet MS"/>
                <a:cs typeface="Trebuchet MS"/>
              </a:rPr>
              <a:t>ff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70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2000" spc="-175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2000" spc="-95" dirty="0">
                <a:solidFill>
                  <a:srgbClr val="262525"/>
                </a:solidFill>
                <a:latin typeface="Trebuchet MS"/>
                <a:cs typeface="Trebuchet MS"/>
              </a:rPr>
              <a:t>en</a:t>
            </a:r>
            <a:r>
              <a:rPr sz="2000" spc="-70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2000" dirty="0">
                <a:solidFill>
                  <a:srgbClr val="262525"/>
                </a:solidFill>
                <a:latin typeface="Trebuchet MS"/>
                <a:cs typeface="Trebuchet MS"/>
              </a:rPr>
              <a:t>y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488362" y="3723524"/>
            <a:ext cx="2110105" cy="9588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>
              <a:lnSpc>
                <a:spcPct val="127000"/>
              </a:lnSpc>
              <a:spcBef>
                <a:spcPts val="135"/>
              </a:spcBef>
            </a:pPr>
            <a:r>
              <a:rPr sz="160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15" dirty="0">
                <a:solidFill>
                  <a:srgbClr val="262525"/>
                </a:solidFill>
                <a:latin typeface="Trebuchet MS"/>
                <a:cs typeface="Trebuchet MS"/>
              </a:rPr>
              <a:t>g</a:t>
            </a:r>
            <a:r>
              <a:rPr sz="1600" spc="-16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k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8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ve 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235" dirty="0">
                <a:solidFill>
                  <a:srgbClr val="262525"/>
                </a:solidFill>
                <a:latin typeface="Trebuchet MS"/>
                <a:cs typeface="Trebuchet MS"/>
              </a:rPr>
              <a:t>m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e  </a:t>
            </a:r>
            <a:r>
              <a:rPr sz="1600" spc="-145" dirty="0">
                <a:solidFill>
                  <a:srgbClr val="262525"/>
                </a:solidFill>
                <a:latin typeface="Trebuchet MS"/>
                <a:cs typeface="Trebuchet MS"/>
              </a:rPr>
              <a:t>productivity.</a:t>
            </a:r>
            <a:endParaRPr sz="1600">
              <a:latin typeface="Trebuchet MS"/>
              <a:cs typeface="Trebuchet MS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4933949" y="5105399"/>
            <a:ext cx="381000" cy="381000"/>
            <a:chOff x="4933949" y="5105399"/>
            <a:chExt cx="381000" cy="381000"/>
          </a:xfrm>
        </p:grpSpPr>
        <p:sp>
          <p:nvSpPr>
            <p:cNvPr id="15" name="object 15"/>
            <p:cNvSpPr/>
            <p:nvPr/>
          </p:nvSpPr>
          <p:spPr>
            <a:xfrm>
              <a:off x="4938711" y="5110162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22527" y="371474"/>
                  </a:moveTo>
                  <a:lnTo>
                    <a:pt x="48948" y="371474"/>
                  </a:lnTo>
                  <a:lnTo>
                    <a:pt x="45540" y="371138"/>
                  </a:lnTo>
                  <a:lnTo>
                    <a:pt x="10740" y="351051"/>
                  </a:lnTo>
                  <a:lnTo>
                    <a:pt x="0" y="322526"/>
                  </a:lnTo>
                  <a:lnTo>
                    <a:pt x="0" y="319086"/>
                  </a:lnTo>
                  <a:lnTo>
                    <a:pt x="0" y="48946"/>
                  </a:lnTo>
                  <a:lnTo>
                    <a:pt x="17776" y="12910"/>
                  </a:lnTo>
                  <a:lnTo>
                    <a:pt x="48948" y="0"/>
                  </a:lnTo>
                  <a:lnTo>
                    <a:pt x="322527" y="0"/>
                  </a:lnTo>
                  <a:lnTo>
                    <a:pt x="358562" y="17775"/>
                  </a:lnTo>
                  <a:lnTo>
                    <a:pt x="371475" y="48946"/>
                  </a:lnTo>
                  <a:lnTo>
                    <a:pt x="371475" y="322526"/>
                  </a:lnTo>
                  <a:lnTo>
                    <a:pt x="353698" y="358561"/>
                  </a:lnTo>
                  <a:lnTo>
                    <a:pt x="325934" y="371138"/>
                  </a:lnTo>
                  <a:lnTo>
                    <a:pt x="322527" y="371474"/>
                  </a:lnTo>
                  <a:close/>
                </a:path>
              </a:pathLst>
            </a:custGeom>
            <a:solidFill>
              <a:srgbClr val="D9DA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938711" y="5110162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8" y="38792"/>
                  </a:lnTo>
                  <a:lnTo>
                    <a:pt x="2671" y="35517"/>
                  </a:lnTo>
                  <a:lnTo>
                    <a:pt x="3988" y="32338"/>
                  </a:lnTo>
                  <a:lnTo>
                    <a:pt x="5304" y="29160"/>
                  </a:lnTo>
                  <a:lnTo>
                    <a:pt x="6918" y="26141"/>
                  </a:lnTo>
                  <a:lnTo>
                    <a:pt x="8829" y="23281"/>
                  </a:lnTo>
                  <a:lnTo>
                    <a:pt x="10740" y="20421"/>
                  </a:lnTo>
                  <a:lnTo>
                    <a:pt x="12911" y="17776"/>
                  </a:lnTo>
                  <a:lnTo>
                    <a:pt x="15344" y="15343"/>
                  </a:lnTo>
                  <a:lnTo>
                    <a:pt x="17776" y="12910"/>
                  </a:lnTo>
                  <a:lnTo>
                    <a:pt x="20422" y="10738"/>
                  </a:lnTo>
                  <a:lnTo>
                    <a:pt x="23282" y="8827"/>
                  </a:lnTo>
                  <a:lnTo>
                    <a:pt x="26142" y="6917"/>
                  </a:lnTo>
                  <a:lnTo>
                    <a:pt x="29161" y="5303"/>
                  </a:lnTo>
                  <a:lnTo>
                    <a:pt x="32339" y="3986"/>
                  </a:lnTo>
                  <a:lnTo>
                    <a:pt x="35518" y="2670"/>
                  </a:lnTo>
                  <a:lnTo>
                    <a:pt x="52388" y="0"/>
                  </a:lnTo>
                  <a:lnTo>
                    <a:pt x="319088" y="0"/>
                  </a:lnTo>
                  <a:lnTo>
                    <a:pt x="348192" y="8828"/>
                  </a:lnTo>
                  <a:lnTo>
                    <a:pt x="351052" y="10739"/>
                  </a:lnTo>
                  <a:lnTo>
                    <a:pt x="367486" y="32338"/>
                  </a:lnTo>
                  <a:lnTo>
                    <a:pt x="368803" y="35517"/>
                  </a:lnTo>
                  <a:lnTo>
                    <a:pt x="369797" y="38792"/>
                  </a:lnTo>
                  <a:lnTo>
                    <a:pt x="370468" y="42167"/>
                  </a:lnTo>
                  <a:lnTo>
                    <a:pt x="371140" y="45540"/>
                  </a:lnTo>
                  <a:lnTo>
                    <a:pt x="371475" y="48947"/>
                  </a:lnTo>
                  <a:lnTo>
                    <a:pt x="371475" y="52387"/>
                  </a:lnTo>
                  <a:lnTo>
                    <a:pt x="371475" y="319087"/>
                  </a:lnTo>
                  <a:lnTo>
                    <a:pt x="371475" y="322527"/>
                  </a:lnTo>
                  <a:lnTo>
                    <a:pt x="371140" y="325933"/>
                  </a:lnTo>
                  <a:lnTo>
                    <a:pt x="370468" y="329307"/>
                  </a:lnTo>
                  <a:lnTo>
                    <a:pt x="369797" y="332680"/>
                  </a:lnTo>
                  <a:lnTo>
                    <a:pt x="368803" y="335956"/>
                  </a:lnTo>
                  <a:lnTo>
                    <a:pt x="367486" y="339135"/>
                  </a:lnTo>
                  <a:lnTo>
                    <a:pt x="366170" y="342313"/>
                  </a:lnTo>
                  <a:lnTo>
                    <a:pt x="364556" y="345332"/>
                  </a:lnTo>
                  <a:lnTo>
                    <a:pt x="362645" y="348192"/>
                  </a:lnTo>
                  <a:lnTo>
                    <a:pt x="360734" y="351051"/>
                  </a:lnTo>
                  <a:lnTo>
                    <a:pt x="348192" y="362645"/>
                  </a:lnTo>
                  <a:lnTo>
                    <a:pt x="345332" y="364556"/>
                  </a:lnTo>
                  <a:lnTo>
                    <a:pt x="322527" y="371474"/>
                  </a:lnTo>
                  <a:lnTo>
                    <a:pt x="319088" y="371474"/>
                  </a:lnTo>
                  <a:lnTo>
                    <a:pt x="52388" y="371474"/>
                  </a:lnTo>
                  <a:lnTo>
                    <a:pt x="48948" y="371474"/>
                  </a:lnTo>
                  <a:lnTo>
                    <a:pt x="45540" y="371139"/>
                  </a:lnTo>
                  <a:lnTo>
                    <a:pt x="23282" y="362645"/>
                  </a:lnTo>
                  <a:lnTo>
                    <a:pt x="20422" y="360734"/>
                  </a:lnTo>
                  <a:lnTo>
                    <a:pt x="3988" y="339135"/>
                  </a:lnTo>
                  <a:lnTo>
                    <a:pt x="2671" y="335956"/>
                  </a:lnTo>
                  <a:lnTo>
                    <a:pt x="1678" y="332680"/>
                  </a:lnTo>
                  <a:lnTo>
                    <a:pt x="1006" y="329307"/>
                  </a:lnTo>
                  <a:lnTo>
                    <a:pt x="335" y="325933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B4B6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5030043" y="5064990"/>
            <a:ext cx="195580" cy="390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400" spc="75" dirty="0">
                <a:solidFill>
                  <a:srgbClr val="262525"/>
                </a:solidFill>
                <a:latin typeface="Trebuchet MS"/>
                <a:cs typeface="Trebuchet MS"/>
              </a:rPr>
              <a:t>3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473699" y="5153746"/>
            <a:ext cx="1020444" cy="3295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130" dirty="0">
                <a:solidFill>
                  <a:srgbClr val="262525"/>
                </a:solidFill>
                <a:latin typeface="Trebuchet MS"/>
                <a:cs typeface="Trebuchet MS"/>
              </a:rPr>
              <a:t>Versatility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473699" y="5571374"/>
            <a:ext cx="5147310" cy="6540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8899"/>
              </a:lnSpc>
              <a:spcBef>
                <a:spcPts val="100"/>
              </a:spcBef>
            </a:pPr>
            <a:r>
              <a:rPr sz="1600" spc="-114" dirty="0">
                <a:solidFill>
                  <a:srgbClr val="262525"/>
                </a:solidFill>
                <a:latin typeface="Trebuchet MS"/>
                <a:cs typeface="Trebuchet MS"/>
              </a:rPr>
              <a:t>Raspberry</a:t>
            </a:r>
            <a:r>
              <a:rPr sz="1600" spc="-1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80" dirty="0">
                <a:solidFill>
                  <a:srgbClr val="262525"/>
                </a:solidFill>
                <a:latin typeface="Trebuchet MS"/>
                <a:cs typeface="Trebuchet MS"/>
              </a:rPr>
              <a:t>Pi</a:t>
            </a:r>
            <a:r>
              <a:rPr sz="1600" spc="-18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and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10" dirty="0">
                <a:solidFill>
                  <a:srgbClr val="262525"/>
                </a:solidFill>
                <a:latin typeface="Trebuchet MS"/>
                <a:cs typeface="Trebuchet MS"/>
              </a:rPr>
              <a:t>distance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sensors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are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versatile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devices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that</a:t>
            </a:r>
            <a:r>
              <a:rPr sz="1600" spc="-130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5" dirty="0">
                <a:solidFill>
                  <a:srgbClr val="262525"/>
                </a:solidFill>
                <a:latin typeface="Trebuchet MS"/>
                <a:cs typeface="Trebuchet MS"/>
              </a:rPr>
              <a:t>can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90" dirty="0">
                <a:solidFill>
                  <a:srgbClr val="262525"/>
                </a:solidFill>
                <a:latin typeface="Trebuchet MS"/>
                <a:cs typeface="Trebuchet MS"/>
              </a:rPr>
              <a:t>be </a:t>
            </a:r>
            <a:r>
              <a:rPr sz="1600" spc="-46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e</a:t>
            </a:r>
            <a:r>
              <a:rPr sz="1600" spc="-55" dirty="0">
                <a:solidFill>
                  <a:srgbClr val="262525"/>
                </a:solidFill>
                <a:latin typeface="Trebuchet MS"/>
                <a:cs typeface="Trebuchet MS"/>
              </a:rPr>
              <a:t>d</a:t>
            </a:r>
            <a:r>
              <a:rPr sz="1600" spc="-17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f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21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v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200" dirty="0">
                <a:solidFill>
                  <a:srgbClr val="262525"/>
                </a:solidFill>
                <a:latin typeface="Trebuchet MS"/>
                <a:cs typeface="Trebuchet MS"/>
              </a:rPr>
              <a:t>r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u</a:t>
            </a:r>
            <a:r>
              <a:rPr sz="1600" spc="5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195" dirty="0">
                <a:solidFill>
                  <a:srgbClr val="262525"/>
                </a:solidFill>
                <a:latin typeface="Trebuchet MS"/>
                <a:cs typeface="Trebuchet MS"/>
              </a:rPr>
              <a:t> 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70" dirty="0">
                <a:solidFill>
                  <a:srgbClr val="262525"/>
                </a:solidFill>
                <a:latin typeface="Trebuchet MS"/>
                <a:cs typeface="Trebuchet MS"/>
              </a:rPr>
              <a:t>pp</a:t>
            </a:r>
            <a:r>
              <a:rPr sz="1600" spc="-204" dirty="0">
                <a:solidFill>
                  <a:srgbClr val="262525"/>
                </a:solidFill>
                <a:latin typeface="Trebuchet MS"/>
                <a:cs typeface="Trebuchet MS"/>
              </a:rPr>
              <a:t>l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75" dirty="0">
                <a:solidFill>
                  <a:srgbClr val="262525"/>
                </a:solidFill>
                <a:latin typeface="Trebuchet MS"/>
                <a:cs typeface="Trebuchet MS"/>
              </a:rPr>
              <a:t>c</a:t>
            </a:r>
            <a:r>
              <a:rPr sz="1600" spc="-120" dirty="0">
                <a:solidFill>
                  <a:srgbClr val="262525"/>
                </a:solidFill>
                <a:latin typeface="Trebuchet MS"/>
                <a:cs typeface="Trebuchet MS"/>
              </a:rPr>
              <a:t>a</a:t>
            </a:r>
            <a:r>
              <a:rPr sz="1600" spc="-140" dirty="0">
                <a:solidFill>
                  <a:srgbClr val="262525"/>
                </a:solidFill>
                <a:latin typeface="Trebuchet MS"/>
                <a:cs typeface="Trebuchet MS"/>
              </a:rPr>
              <a:t>t</a:t>
            </a:r>
            <a:r>
              <a:rPr sz="1600" spc="-190" dirty="0">
                <a:solidFill>
                  <a:srgbClr val="262525"/>
                </a:solidFill>
                <a:latin typeface="Trebuchet MS"/>
                <a:cs typeface="Trebuchet MS"/>
              </a:rPr>
              <a:t>i</a:t>
            </a:r>
            <a:r>
              <a:rPr sz="1600" spc="-65" dirty="0">
                <a:solidFill>
                  <a:srgbClr val="262525"/>
                </a:solidFill>
                <a:latin typeface="Trebuchet MS"/>
                <a:cs typeface="Trebuchet MS"/>
              </a:rPr>
              <a:t>o</a:t>
            </a:r>
            <a:r>
              <a:rPr sz="1600" spc="-155" dirty="0">
                <a:solidFill>
                  <a:srgbClr val="262525"/>
                </a:solidFill>
                <a:latin typeface="Trebuchet MS"/>
                <a:cs typeface="Trebuchet MS"/>
              </a:rPr>
              <a:t>n</a:t>
            </a:r>
            <a:r>
              <a:rPr sz="1600" spc="-5" dirty="0">
                <a:solidFill>
                  <a:srgbClr val="262525"/>
                </a:solidFill>
                <a:latin typeface="Trebuchet MS"/>
                <a:cs typeface="Trebuchet MS"/>
              </a:rPr>
              <a:t>s</a:t>
            </a:r>
            <a:r>
              <a:rPr sz="1600" spc="-220" dirty="0">
                <a:solidFill>
                  <a:srgbClr val="262525"/>
                </a:solidFill>
                <a:latin typeface="Trebuchet MS"/>
                <a:cs typeface="Trebuchet MS"/>
              </a:rPr>
              <a:t>.</a:t>
            </a:r>
            <a:endParaRPr sz="1600">
              <a:latin typeface="Trebuchet MS"/>
              <a:cs typeface="Trebuchet MS"/>
            </a:endParaRPr>
          </a:p>
        </p:txBody>
      </p:sp>
      <p:pic>
        <p:nvPicPr>
          <p:cNvPr id="20" name="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49" cy="68675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Words>818</Words>
  <Application>Microsoft Office PowerPoint</Application>
  <PresentationFormat>Custom</PresentationFormat>
  <Paragraphs>61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Sitka Banner</vt:lpstr>
      <vt:lpstr>Trebuchet MS</vt:lpstr>
      <vt:lpstr>Office Theme</vt:lpstr>
      <vt:lpstr>Obstacle Detection  Using Raspberry Pi and  Distance Sensor</vt:lpstr>
      <vt:lpstr>What is Raspberry Pi?</vt:lpstr>
      <vt:lpstr>What is a Distance Sensor?</vt:lpstr>
      <vt:lpstr>Setting up Raspberry Pi  and Distance  Sensor</vt:lpstr>
      <vt:lpstr>Working Principle of Obstacle Detection</vt:lpstr>
      <vt:lpstr>Implementation of Obstacle Detection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Obstacle Detection  Using Raspberry Pi and  Distance Sensor</dc:title>
  <dc:creator>Divyam Bhushan</dc:creator>
  <cp:lastModifiedBy>Divyam Bhushan</cp:lastModifiedBy>
  <cp:revision>3</cp:revision>
  <dcterms:created xsi:type="dcterms:W3CDTF">2023-05-08T06:58:55Z</dcterms:created>
  <dcterms:modified xsi:type="dcterms:W3CDTF">2023-05-08T07:10:50Z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2023-05-08T00:00:00Z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2023-05-08T00:00:00Z</vt:filetime>
  </property>
</Properties>
</file>